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28" r:id="rId2"/>
    <p:sldMasterId id="2147483846" r:id="rId3"/>
  </p:sldMasterIdLst>
  <p:notesMasterIdLst>
    <p:notesMasterId r:id="rId68"/>
  </p:notesMasterIdLst>
  <p:sldIdLst>
    <p:sldId id="352" r:id="rId4"/>
    <p:sldId id="353" r:id="rId5"/>
    <p:sldId id="354" r:id="rId6"/>
    <p:sldId id="355" r:id="rId7"/>
    <p:sldId id="356" r:id="rId8"/>
    <p:sldId id="358" r:id="rId9"/>
    <p:sldId id="368" r:id="rId10"/>
    <p:sldId id="424" r:id="rId11"/>
    <p:sldId id="369" r:id="rId12"/>
    <p:sldId id="275" r:id="rId13"/>
    <p:sldId id="415" r:id="rId14"/>
    <p:sldId id="276" r:id="rId15"/>
    <p:sldId id="277" r:id="rId16"/>
    <p:sldId id="370" r:id="rId17"/>
    <p:sldId id="416" r:id="rId18"/>
    <p:sldId id="421" r:id="rId19"/>
    <p:sldId id="293" r:id="rId20"/>
    <p:sldId id="371" r:id="rId21"/>
    <p:sldId id="295" r:id="rId22"/>
    <p:sldId id="299" r:id="rId23"/>
    <p:sldId id="372" r:id="rId24"/>
    <p:sldId id="367" r:id="rId25"/>
    <p:sldId id="373" r:id="rId26"/>
    <p:sldId id="374" r:id="rId27"/>
    <p:sldId id="375" r:id="rId28"/>
    <p:sldId id="376" r:id="rId29"/>
    <p:sldId id="377" r:id="rId30"/>
    <p:sldId id="378" r:id="rId31"/>
    <p:sldId id="379" r:id="rId32"/>
    <p:sldId id="381" r:id="rId33"/>
    <p:sldId id="383" r:id="rId34"/>
    <p:sldId id="384" r:id="rId35"/>
    <p:sldId id="385" r:id="rId36"/>
    <p:sldId id="386" r:id="rId37"/>
    <p:sldId id="387" r:id="rId38"/>
    <p:sldId id="418" r:id="rId39"/>
    <p:sldId id="388" r:id="rId40"/>
    <p:sldId id="422" r:id="rId41"/>
    <p:sldId id="389" r:id="rId42"/>
    <p:sldId id="390" r:id="rId43"/>
    <p:sldId id="391" r:id="rId44"/>
    <p:sldId id="423" r:id="rId45"/>
    <p:sldId id="392" r:id="rId46"/>
    <p:sldId id="393" r:id="rId47"/>
    <p:sldId id="394" r:id="rId48"/>
    <p:sldId id="395" r:id="rId49"/>
    <p:sldId id="396" r:id="rId50"/>
    <p:sldId id="397" r:id="rId51"/>
    <p:sldId id="398" r:id="rId52"/>
    <p:sldId id="399" r:id="rId53"/>
    <p:sldId id="400" r:id="rId54"/>
    <p:sldId id="401" r:id="rId55"/>
    <p:sldId id="403" r:id="rId56"/>
    <p:sldId id="404" r:id="rId57"/>
    <p:sldId id="405" r:id="rId58"/>
    <p:sldId id="406" r:id="rId59"/>
    <p:sldId id="407" r:id="rId60"/>
    <p:sldId id="408" r:id="rId61"/>
    <p:sldId id="409" r:id="rId62"/>
    <p:sldId id="402" r:id="rId63"/>
    <p:sldId id="414" r:id="rId64"/>
    <p:sldId id="348" r:id="rId65"/>
    <p:sldId id="419" r:id="rId66"/>
    <p:sldId id="359" r:id="rId6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4421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55" autoAdjust="0"/>
  </p:normalViewPr>
  <p:slideViewPr>
    <p:cSldViewPr>
      <p:cViewPr varScale="1">
        <p:scale>
          <a:sx n="80" d="100"/>
          <a:sy n="80" d="100"/>
        </p:scale>
        <p:origin x="754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E7FA11-9D25-407C-A00B-1BCB86C85103}" type="doc">
      <dgm:prSet loTypeId="urn:microsoft.com/office/officeart/2008/layout/HalfCircleOrganizationChart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D68171A7-9BF5-49A7-AB76-C91ACA1D0754}">
      <dgm:prSet phldrT="[文本]"/>
      <dgm:spPr/>
      <dgm:t>
        <a:bodyPr/>
        <a:lstStyle/>
        <a:p>
          <a:r>
            <a:rPr lang="zh-CN" altLang="en-US" b="1" dirty="0" smtClean="0">
              <a:latin typeface="幼圆" pitchFamily="49" charset="-122"/>
              <a:ea typeface="幼圆" pitchFamily="49" charset="-122"/>
            </a:rPr>
            <a:t>笔记本组</a:t>
          </a:r>
          <a:endParaRPr lang="zh-CN" altLang="en-US" b="1" dirty="0">
            <a:latin typeface="幼圆" pitchFamily="49" charset="-122"/>
            <a:ea typeface="幼圆" pitchFamily="49" charset="-122"/>
          </a:endParaRPr>
        </a:p>
      </dgm:t>
    </dgm:pt>
    <dgm:pt modelId="{7D4F5356-2B3F-4DEF-9411-EB777C0030A9}" type="parTrans" cxnId="{BF2924C3-C93A-49DE-962B-605CA2AFB826}">
      <dgm:prSet/>
      <dgm:spPr/>
      <dgm:t>
        <a:bodyPr/>
        <a:lstStyle/>
        <a:p>
          <a:endParaRPr lang="zh-CN" altLang="en-US" b="1">
            <a:solidFill>
              <a:schemeClr val="tx1"/>
            </a:solidFill>
            <a:latin typeface="幼圆" pitchFamily="49" charset="-122"/>
            <a:ea typeface="幼圆" pitchFamily="49" charset="-122"/>
          </a:endParaRPr>
        </a:p>
      </dgm:t>
    </dgm:pt>
    <dgm:pt modelId="{E58E19F9-4D0B-4D33-8F31-0C4FC8E74A95}" type="sibTrans" cxnId="{BF2924C3-C93A-49DE-962B-605CA2AFB826}">
      <dgm:prSet/>
      <dgm:spPr/>
      <dgm:t>
        <a:bodyPr/>
        <a:lstStyle/>
        <a:p>
          <a:endParaRPr lang="zh-CN" altLang="en-US" b="1">
            <a:solidFill>
              <a:schemeClr val="tx1"/>
            </a:solidFill>
            <a:latin typeface="幼圆" pitchFamily="49" charset="-122"/>
            <a:ea typeface="幼圆" pitchFamily="49" charset="-122"/>
          </a:endParaRPr>
        </a:p>
      </dgm:t>
    </dgm:pt>
    <dgm:pt modelId="{D85320C8-648A-4617-AD23-A5DB03DFD5C0}">
      <dgm:prSet phldrT="[文本]"/>
      <dgm:spPr/>
      <dgm:t>
        <a:bodyPr/>
        <a:lstStyle/>
        <a:p>
          <a:r>
            <a:rPr lang="zh-CN" altLang="en-US" b="1" dirty="0" smtClean="0">
              <a:solidFill>
                <a:srgbClr val="002060"/>
              </a:solidFill>
              <a:latin typeface="幼圆" pitchFamily="49" charset="-122"/>
              <a:ea typeface="幼圆" pitchFamily="49" charset="-122"/>
            </a:rPr>
            <a:t>笔记本</a:t>
          </a:r>
          <a:r>
            <a:rPr lang="en-US" altLang="zh-CN" b="1" dirty="0" smtClean="0">
              <a:solidFill>
                <a:srgbClr val="002060"/>
              </a:solidFill>
              <a:latin typeface="幼圆" pitchFamily="49" charset="-122"/>
              <a:ea typeface="幼圆" pitchFamily="49" charset="-122"/>
            </a:rPr>
            <a:t>1</a:t>
          </a:r>
          <a:endParaRPr lang="zh-CN" altLang="en-US" b="1" dirty="0">
            <a:solidFill>
              <a:srgbClr val="002060"/>
            </a:solidFill>
            <a:latin typeface="幼圆" pitchFamily="49" charset="-122"/>
            <a:ea typeface="幼圆" pitchFamily="49" charset="-122"/>
          </a:endParaRPr>
        </a:p>
      </dgm:t>
    </dgm:pt>
    <dgm:pt modelId="{8E738837-4979-41E3-AC70-8CA408BA698B}" type="parTrans" cxnId="{CF305327-7A03-45BD-B4A1-B43DCDE88F2F}">
      <dgm:prSet/>
      <dgm:spPr/>
      <dgm:t>
        <a:bodyPr/>
        <a:lstStyle/>
        <a:p>
          <a:endParaRPr lang="zh-CN" altLang="en-US" b="1">
            <a:solidFill>
              <a:schemeClr val="tx1"/>
            </a:solidFill>
            <a:latin typeface="幼圆" pitchFamily="49" charset="-122"/>
            <a:ea typeface="幼圆" pitchFamily="49" charset="-122"/>
          </a:endParaRPr>
        </a:p>
      </dgm:t>
    </dgm:pt>
    <dgm:pt modelId="{56FB9E48-306A-4E08-8563-314B3B2AB163}" type="sibTrans" cxnId="{CF305327-7A03-45BD-B4A1-B43DCDE88F2F}">
      <dgm:prSet/>
      <dgm:spPr/>
      <dgm:t>
        <a:bodyPr/>
        <a:lstStyle/>
        <a:p>
          <a:endParaRPr lang="zh-CN" altLang="en-US" b="1">
            <a:solidFill>
              <a:schemeClr val="tx1"/>
            </a:solidFill>
            <a:latin typeface="幼圆" pitchFamily="49" charset="-122"/>
            <a:ea typeface="幼圆" pitchFamily="49" charset="-122"/>
          </a:endParaRPr>
        </a:p>
      </dgm:t>
    </dgm:pt>
    <dgm:pt modelId="{8C2B39E7-9BEE-4D8D-8A20-3296075F1B09}">
      <dgm:prSet phldrT="[文本]"/>
      <dgm:spPr/>
      <dgm:t>
        <a:bodyPr/>
        <a:lstStyle/>
        <a:p>
          <a:r>
            <a:rPr lang="zh-CN" altLang="en-US" b="1" dirty="0" smtClean="0">
              <a:solidFill>
                <a:srgbClr val="002060"/>
              </a:solidFill>
              <a:latin typeface="幼圆" pitchFamily="49" charset="-122"/>
              <a:ea typeface="幼圆" pitchFamily="49" charset="-122"/>
            </a:rPr>
            <a:t>笔记本</a:t>
          </a:r>
          <a:r>
            <a:rPr lang="en-US" altLang="zh-CN" b="1" dirty="0" smtClean="0">
              <a:solidFill>
                <a:srgbClr val="002060"/>
              </a:solidFill>
              <a:latin typeface="幼圆" pitchFamily="49" charset="-122"/>
              <a:ea typeface="幼圆" pitchFamily="49" charset="-122"/>
            </a:rPr>
            <a:t>2</a:t>
          </a:r>
          <a:endParaRPr lang="zh-CN" altLang="en-US" b="1" dirty="0">
            <a:solidFill>
              <a:srgbClr val="002060"/>
            </a:solidFill>
            <a:latin typeface="幼圆" pitchFamily="49" charset="-122"/>
            <a:ea typeface="幼圆" pitchFamily="49" charset="-122"/>
          </a:endParaRPr>
        </a:p>
      </dgm:t>
    </dgm:pt>
    <dgm:pt modelId="{34DFE555-90A8-4AAB-BA81-BB959E26336B}" type="parTrans" cxnId="{717C155E-6FA2-4A5B-AE7D-4250B0701225}">
      <dgm:prSet/>
      <dgm:spPr/>
      <dgm:t>
        <a:bodyPr/>
        <a:lstStyle/>
        <a:p>
          <a:endParaRPr lang="zh-CN" altLang="en-US" b="1">
            <a:solidFill>
              <a:schemeClr val="tx1"/>
            </a:solidFill>
            <a:latin typeface="幼圆" pitchFamily="49" charset="-122"/>
            <a:ea typeface="幼圆" pitchFamily="49" charset="-122"/>
          </a:endParaRPr>
        </a:p>
      </dgm:t>
    </dgm:pt>
    <dgm:pt modelId="{431B08F7-8F6B-43BB-8100-8674A68DCFFF}" type="sibTrans" cxnId="{717C155E-6FA2-4A5B-AE7D-4250B0701225}">
      <dgm:prSet/>
      <dgm:spPr/>
      <dgm:t>
        <a:bodyPr/>
        <a:lstStyle/>
        <a:p>
          <a:endParaRPr lang="zh-CN" altLang="en-US" b="1">
            <a:solidFill>
              <a:schemeClr val="tx1"/>
            </a:solidFill>
            <a:latin typeface="幼圆" pitchFamily="49" charset="-122"/>
            <a:ea typeface="幼圆" pitchFamily="49" charset="-122"/>
          </a:endParaRPr>
        </a:p>
      </dgm:t>
    </dgm:pt>
    <dgm:pt modelId="{401A887C-0058-4D87-BBBF-01F666DD00FE}">
      <dgm:prSet/>
      <dgm:spPr/>
      <dgm:t>
        <a:bodyPr/>
        <a:lstStyle/>
        <a:p>
          <a:r>
            <a:rPr lang="zh-CN" altLang="en-US" b="1" dirty="0" smtClean="0">
              <a:solidFill>
                <a:srgbClr val="00B050"/>
              </a:solidFill>
              <a:latin typeface="幼圆" pitchFamily="49" charset="-122"/>
              <a:ea typeface="幼圆" pitchFamily="49" charset="-122"/>
            </a:rPr>
            <a:t>笔记</a:t>
          </a:r>
          <a:r>
            <a:rPr lang="en-US" altLang="zh-CN" b="1" dirty="0" smtClean="0">
              <a:solidFill>
                <a:srgbClr val="00B050"/>
              </a:solidFill>
              <a:latin typeface="幼圆" pitchFamily="49" charset="-122"/>
              <a:ea typeface="幼圆" pitchFamily="49" charset="-122"/>
            </a:rPr>
            <a:t>1.1</a:t>
          </a:r>
          <a:endParaRPr lang="zh-CN" altLang="en-US" b="1" dirty="0">
            <a:solidFill>
              <a:srgbClr val="00B050"/>
            </a:solidFill>
            <a:latin typeface="幼圆" pitchFamily="49" charset="-122"/>
            <a:ea typeface="幼圆" pitchFamily="49" charset="-122"/>
          </a:endParaRPr>
        </a:p>
      </dgm:t>
    </dgm:pt>
    <dgm:pt modelId="{9727B227-29C5-47D6-BFA1-FDF5648FE707}" type="parTrans" cxnId="{FD219BEE-DB0C-4B5B-8986-6D474E3A9A29}">
      <dgm:prSet/>
      <dgm:spPr/>
      <dgm:t>
        <a:bodyPr/>
        <a:lstStyle/>
        <a:p>
          <a:endParaRPr lang="zh-CN" altLang="en-US" b="1">
            <a:solidFill>
              <a:schemeClr val="tx1"/>
            </a:solidFill>
            <a:latin typeface="幼圆" pitchFamily="49" charset="-122"/>
            <a:ea typeface="幼圆" pitchFamily="49" charset="-122"/>
          </a:endParaRPr>
        </a:p>
      </dgm:t>
    </dgm:pt>
    <dgm:pt modelId="{125EB6A2-CD0A-42D9-96A3-F09792DE332F}" type="sibTrans" cxnId="{FD219BEE-DB0C-4B5B-8986-6D474E3A9A29}">
      <dgm:prSet/>
      <dgm:spPr/>
      <dgm:t>
        <a:bodyPr/>
        <a:lstStyle/>
        <a:p>
          <a:endParaRPr lang="zh-CN" altLang="en-US" b="1">
            <a:solidFill>
              <a:schemeClr val="tx1"/>
            </a:solidFill>
            <a:latin typeface="幼圆" pitchFamily="49" charset="-122"/>
            <a:ea typeface="幼圆" pitchFamily="49" charset="-122"/>
          </a:endParaRPr>
        </a:p>
      </dgm:t>
    </dgm:pt>
    <dgm:pt modelId="{1E6372AB-33E2-4481-93C0-A2F984EC7172}">
      <dgm:prSet/>
      <dgm:spPr/>
      <dgm:t>
        <a:bodyPr/>
        <a:lstStyle/>
        <a:p>
          <a:r>
            <a:rPr lang="zh-CN" altLang="en-US" b="1" dirty="0" smtClean="0">
              <a:solidFill>
                <a:srgbClr val="00B050"/>
              </a:solidFill>
              <a:latin typeface="幼圆" pitchFamily="49" charset="-122"/>
              <a:ea typeface="幼圆" pitchFamily="49" charset="-122"/>
            </a:rPr>
            <a:t>笔记</a:t>
          </a:r>
          <a:r>
            <a:rPr lang="en-US" altLang="zh-CN" b="1" dirty="0" smtClean="0">
              <a:solidFill>
                <a:srgbClr val="00B050"/>
              </a:solidFill>
              <a:latin typeface="幼圆" pitchFamily="49" charset="-122"/>
              <a:ea typeface="幼圆" pitchFamily="49" charset="-122"/>
            </a:rPr>
            <a:t>1.2</a:t>
          </a:r>
          <a:endParaRPr lang="zh-CN" altLang="en-US" b="1" dirty="0">
            <a:solidFill>
              <a:srgbClr val="00B050"/>
            </a:solidFill>
            <a:latin typeface="幼圆" pitchFamily="49" charset="-122"/>
            <a:ea typeface="幼圆" pitchFamily="49" charset="-122"/>
          </a:endParaRPr>
        </a:p>
      </dgm:t>
    </dgm:pt>
    <dgm:pt modelId="{AB53A0D2-BCC0-4DB6-8436-B01837957E90}" type="parTrans" cxnId="{C7BBE983-56E7-498E-9D86-892503D0A071}">
      <dgm:prSet/>
      <dgm:spPr/>
      <dgm:t>
        <a:bodyPr/>
        <a:lstStyle/>
        <a:p>
          <a:endParaRPr lang="zh-CN" altLang="en-US" b="1">
            <a:solidFill>
              <a:schemeClr val="tx1"/>
            </a:solidFill>
            <a:latin typeface="幼圆" pitchFamily="49" charset="-122"/>
            <a:ea typeface="幼圆" pitchFamily="49" charset="-122"/>
          </a:endParaRPr>
        </a:p>
      </dgm:t>
    </dgm:pt>
    <dgm:pt modelId="{1FCF090B-4EBB-4308-964B-4F4D8A93D740}" type="sibTrans" cxnId="{C7BBE983-56E7-498E-9D86-892503D0A071}">
      <dgm:prSet/>
      <dgm:spPr/>
      <dgm:t>
        <a:bodyPr/>
        <a:lstStyle/>
        <a:p>
          <a:endParaRPr lang="zh-CN" altLang="en-US" b="1">
            <a:solidFill>
              <a:schemeClr val="tx1"/>
            </a:solidFill>
            <a:latin typeface="幼圆" pitchFamily="49" charset="-122"/>
            <a:ea typeface="幼圆" pitchFamily="49" charset="-122"/>
          </a:endParaRPr>
        </a:p>
      </dgm:t>
    </dgm:pt>
    <dgm:pt modelId="{6CF5E6CF-BDD1-4BAE-940B-1901C94926F8}">
      <dgm:prSet/>
      <dgm:spPr/>
      <dgm:t>
        <a:bodyPr/>
        <a:lstStyle/>
        <a:p>
          <a:r>
            <a:rPr lang="zh-CN" altLang="en-US" b="1" dirty="0" smtClean="0">
              <a:solidFill>
                <a:srgbClr val="00B050"/>
              </a:solidFill>
              <a:latin typeface="幼圆" pitchFamily="49" charset="-122"/>
              <a:ea typeface="幼圆" pitchFamily="49" charset="-122"/>
            </a:rPr>
            <a:t>笔记</a:t>
          </a:r>
          <a:r>
            <a:rPr lang="en-US" altLang="zh-CN" b="1" dirty="0" smtClean="0">
              <a:solidFill>
                <a:srgbClr val="00B050"/>
              </a:solidFill>
              <a:latin typeface="幼圆" pitchFamily="49" charset="-122"/>
              <a:ea typeface="幼圆" pitchFamily="49" charset="-122"/>
            </a:rPr>
            <a:t>2.1</a:t>
          </a:r>
          <a:endParaRPr lang="zh-CN" altLang="en-US" b="1" dirty="0">
            <a:solidFill>
              <a:srgbClr val="00B050"/>
            </a:solidFill>
            <a:latin typeface="幼圆" pitchFamily="49" charset="-122"/>
            <a:ea typeface="幼圆" pitchFamily="49" charset="-122"/>
          </a:endParaRPr>
        </a:p>
      </dgm:t>
    </dgm:pt>
    <dgm:pt modelId="{DE2AC0B5-E639-49D1-92FE-6B5190CB9156}" type="parTrans" cxnId="{D0397B10-EA17-4D75-A1ED-E41D4DE4A554}">
      <dgm:prSet/>
      <dgm:spPr/>
      <dgm:t>
        <a:bodyPr/>
        <a:lstStyle/>
        <a:p>
          <a:endParaRPr lang="zh-CN" altLang="en-US" b="1">
            <a:solidFill>
              <a:schemeClr val="tx1"/>
            </a:solidFill>
            <a:latin typeface="幼圆" pitchFamily="49" charset="-122"/>
            <a:ea typeface="幼圆" pitchFamily="49" charset="-122"/>
          </a:endParaRPr>
        </a:p>
      </dgm:t>
    </dgm:pt>
    <dgm:pt modelId="{12001421-6FF6-4E0E-967A-F02FD6AFAF8A}" type="sibTrans" cxnId="{D0397B10-EA17-4D75-A1ED-E41D4DE4A554}">
      <dgm:prSet/>
      <dgm:spPr/>
      <dgm:t>
        <a:bodyPr/>
        <a:lstStyle/>
        <a:p>
          <a:endParaRPr lang="zh-CN" altLang="en-US" b="1">
            <a:solidFill>
              <a:schemeClr val="tx1"/>
            </a:solidFill>
            <a:latin typeface="幼圆" pitchFamily="49" charset="-122"/>
            <a:ea typeface="幼圆" pitchFamily="49" charset="-122"/>
          </a:endParaRPr>
        </a:p>
      </dgm:t>
    </dgm:pt>
    <dgm:pt modelId="{FDBF8DF4-2912-4528-A16D-8DA956CCA490}">
      <dgm:prSet/>
      <dgm:spPr/>
      <dgm:t>
        <a:bodyPr/>
        <a:lstStyle/>
        <a:p>
          <a:r>
            <a:rPr lang="zh-CN" altLang="en-US" b="1" dirty="0" smtClean="0">
              <a:solidFill>
                <a:srgbClr val="00B050"/>
              </a:solidFill>
              <a:latin typeface="幼圆" pitchFamily="49" charset="-122"/>
              <a:ea typeface="幼圆" pitchFamily="49" charset="-122"/>
            </a:rPr>
            <a:t>笔记</a:t>
          </a:r>
          <a:r>
            <a:rPr lang="en-US" altLang="zh-CN" b="1" dirty="0" smtClean="0">
              <a:solidFill>
                <a:srgbClr val="00B050"/>
              </a:solidFill>
              <a:latin typeface="幼圆" pitchFamily="49" charset="-122"/>
              <a:ea typeface="幼圆" pitchFamily="49" charset="-122"/>
            </a:rPr>
            <a:t>2.2</a:t>
          </a:r>
          <a:endParaRPr lang="zh-CN" altLang="en-US" b="1" dirty="0">
            <a:solidFill>
              <a:srgbClr val="00B050"/>
            </a:solidFill>
            <a:latin typeface="幼圆" pitchFamily="49" charset="-122"/>
            <a:ea typeface="幼圆" pitchFamily="49" charset="-122"/>
          </a:endParaRPr>
        </a:p>
      </dgm:t>
    </dgm:pt>
    <dgm:pt modelId="{226FCD20-0C1D-4AF3-97F7-EA358597759E}" type="parTrans" cxnId="{A5FFBBB7-126E-45C2-AEC5-0B9CB23A1C60}">
      <dgm:prSet/>
      <dgm:spPr/>
      <dgm:t>
        <a:bodyPr/>
        <a:lstStyle/>
        <a:p>
          <a:endParaRPr lang="zh-CN" altLang="en-US" b="1">
            <a:solidFill>
              <a:schemeClr val="tx1"/>
            </a:solidFill>
            <a:latin typeface="幼圆" pitchFamily="49" charset="-122"/>
            <a:ea typeface="幼圆" pitchFamily="49" charset="-122"/>
          </a:endParaRPr>
        </a:p>
      </dgm:t>
    </dgm:pt>
    <dgm:pt modelId="{1252909E-76F4-4966-8832-45E3CB20DBFB}" type="sibTrans" cxnId="{A5FFBBB7-126E-45C2-AEC5-0B9CB23A1C60}">
      <dgm:prSet/>
      <dgm:spPr/>
      <dgm:t>
        <a:bodyPr/>
        <a:lstStyle/>
        <a:p>
          <a:endParaRPr lang="zh-CN" altLang="en-US" b="1">
            <a:solidFill>
              <a:schemeClr val="tx1"/>
            </a:solidFill>
            <a:latin typeface="幼圆" pitchFamily="49" charset="-122"/>
            <a:ea typeface="幼圆" pitchFamily="49" charset="-122"/>
          </a:endParaRPr>
        </a:p>
      </dgm:t>
    </dgm:pt>
    <dgm:pt modelId="{B7FFF394-6238-4A0F-8913-3F558184A739}" type="pres">
      <dgm:prSet presAssocID="{33E7FA11-9D25-407C-A00B-1BCB86C85103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987DEB81-8DCC-4F5D-87B7-9DA47281F331}" type="pres">
      <dgm:prSet presAssocID="{D68171A7-9BF5-49A7-AB76-C91ACA1D0754}" presName="hierRoot1" presStyleCnt="0">
        <dgm:presLayoutVars>
          <dgm:hierBranch val="init"/>
        </dgm:presLayoutVars>
      </dgm:prSet>
      <dgm:spPr/>
    </dgm:pt>
    <dgm:pt modelId="{65D8A76C-21B9-498D-AD00-0053125214FC}" type="pres">
      <dgm:prSet presAssocID="{D68171A7-9BF5-49A7-AB76-C91ACA1D0754}" presName="rootComposite1" presStyleCnt="0"/>
      <dgm:spPr/>
    </dgm:pt>
    <dgm:pt modelId="{C5A32626-EF63-4E9C-ACF5-AF1B1C898CB2}" type="pres">
      <dgm:prSet presAssocID="{D68171A7-9BF5-49A7-AB76-C91ACA1D0754}" presName="rootText1" presStyleLbl="alignAcc1" presStyleIdx="0" presStyleCnt="0" custLinFactNeighborX="3371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EC57E64-3AC0-4F6A-99C6-0A9BB0FBB801}" type="pres">
      <dgm:prSet presAssocID="{D68171A7-9BF5-49A7-AB76-C91ACA1D0754}" presName="topArc1" presStyleLbl="parChTrans1D1" presStyleIdx="0" presStyleCnt="14"/>
      <dgm:spPr/>
    </dgm:pt>
    <dgm:pt modelId="{E85AAB60-50EE-4200-8A43-BD242E7D6AAA}" type="pres">
      <dgm:prSet presAssocID="{D68171A7-9BF5-49A7-AB76-C91ACA1D0754}" presName="bottomArc1" presStyleLbl="parChTrans1D1" presStyleIdx="1" presStyleCnt="14"/>
      <dgm:spPr/>
    </dgm:pt>
    <dgm:pt modelId="{7A67DAE1-9EE0-4960-BA11-C9CE1202A1F9}" type="pres">
      <dgm:prSet presAssocID="{D68171A7-9BF5-49A7-AB76-C91ACA1D0754}" presName="topConnNode1" presStyleLbl="node1" presStyleIdx="0" presStyleCnt="0"/>
      <dgm:spPr/>
      <dgm:t>
        <a:bodyPr/>
        <a:lstStyle/>
        <a:p>
          <a:endParaRPr lang="zh-CN" altLang="en-US"/>
        </a:p>
      </dgm:t>
    </dgm:pt>
    <dgm:pt modelId="{88FD54DC-63C0-463A-9973-DCA2147CCE70}" type="pres">
      <dgm:prSet presAssocID="{D68171A7-9BF5-49A7-AB76-C91ACA1D0754}" presName="hierChild2" presStyleCnt="0"/>
      <dgm:spPr/>
    </dgm:pt>
    <dgm:pt modelId="{BC39D9AE-E2AB-4934-B83F-C73499723851}" type="pres">
      <dgm:prSet presAssocID="{8E738837-4979-41E3-AC70-8CA408BA698B}" presName="Name28" presStyleLbl="parChTrans1D2" presStyleIdx="0" presStyleCnt="2"/>
      <dgm:spPr/>
      <dgm:t>
        <a:bodyPr/>
        <a:lstStyle/>
        <a:p>
          <a:endParaRPr lang="zh-CN" altLang="en-US"/>
        </a:p>
      </dgm:t>
    </dgm:pt>
    <dgm:pt modelId="{6577EEFE-DD3E-4AC7-BE4A-26707C8F74A2}" type="pres">
      <dgm:prSet presAssocID="{D85320C8-648A-4617-AD23-A5DB03DFD5C0}" presName="hierRoot2" presStyleCnt="0">
        <dgm:presLayoutVars>
          <dgm:hierBranch val="init"/>
        </dgm:presLayoutVars>
      </dgm:prSet>
      <dgm:spPr/>
    </dgm:pt>
    <dgm:pt modelId="{ABAB152D-67D6-489E-824A-DF5375A97AB6}" type="pres">
      <dgm:prSet presAssocID="{D85320C8-648A-4617-AD23-A5DB03DFD5C0}" presName="rootComposite2" presStyleCnt="0"/>
      <dgm:spPr/>
    </dgm:pt>
    <dgm:pt modelId="{4A32D120-D6D4-421B-996C-1D772E404210}" type="pres">
      <dgm:prSet presAssocID="{D85320C8-648A-4617-AD23-A5DB03DFD5C0}" presName="rootText2" presStyleLbl="alignAcc1" presStyleIdx="0" presStyleCnt="0" custLinFactNeighborX="-4210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066FB34-284B-4F1B-AD9D-7523EF3625CE}" type="pres">
      <dgm:prSet presAssocID="{D85320C8-648A-4617-AD23-A5DB03DFD5C0}" presName="topArc2" presStyleLbl="parChTrans1D1" presStyleIdx="2" presStyleCnt="14"/>
      <dgm:spPr/>
    </dgm:pt>
    <dgm:pt modelId="{58BBE882-2EF4-46CB-B084-1FC6F0433802}" type="pres">
      <dgm:prSet presAssocID="{D85320C8-648A-4617-AD23-A5DB03DFD5C0}" presName="bottomArc2" presStyleLbl="parChTrans1D1" presStyleIdx="3" presStyleCnt="14"/>
      <dgm:spPr/>
    </dgm:pt>
    <dgm:pt modelId="{E9850DA7-5C0C-4BA3-8E94-C3C7E57E2574}" type="pres">
      <dgm:prSet presAssocID="{D85320C8-648A-4617-AD23-A5DB03DFD5C0}" presName="topConnNode2" presStyleLbl="node2" presStyleIdx="0" presStyleCnt="0"/>
      <dgm:spPr/>
      <dgm:t>
        <a:bodyPr/>
        <a:lstStyle/>
        <a:p>
          <a:endParaRPr lang="zh-CN" altLang="en-US"/>
        </a:p>
      </dgm:t>
    </dgm:pt>
    <dgm:pt modelId="{762B6177-EC05-44F5-9DDF-52BCEE0F6D7F}" type="pres">
      <dgm:prSet presAssocID="{D85320C8-648A-4617-AD23-A5DB03DFD5C0}" presName="hierChild4" presStyleCnt="0"/>
      <dgm:spPr/>
    </dgm:pt>
    <dgm:pt modelId="{1743C787-0E25-4AFC-9EEB-4D7478AADF52}" type="pres">
      <dgm:prSet presAssocID="{9727B227-29C5-47D6-BFA1-FDF5648FE707}" presName="Name28" presStyleLbl="parChTrans1D3" presStyleIdx="0" presStyleCnt="4"/>
      <dgm:spPr/>
      <dgm:t>
        <a:bodyPr/>
        <a:lstStyle/>
        <a:p>
          <a:endParaRPr lang="zh-CN" altLang="en-US"/>
        </a:p>
      </dgm:t>
    </dgm:pt>
    <dgm:pt modelId="{EAB387C8-AE02-442D-A9D2-97593E33041F}" type="pres">
      <dgm:prSet presAssocID="{401A887C-0058-4D87-BBBF-01F666DD00FE}" presName="hierRoot2" presStyleCnt="0">
        <dgm:presLayoutVars>
          <dgm:hierBranch val="init"/>
        </dgm:presLayoutVars>
      </dgm:prSet>
      <dgm:spPr/>
    </dgm:pt>
    <dgm:pt modelId="{66A18C01-1F1E-4093-9483-989256ADDB08}" type="pres">
      <dgm:prSet presAssocID="{401A887C-0058-4D87-BBBF-01F666DD00FE}" presName="rootComposite2" presStyleCnt="0"/>
      <dgm:spPr/>
    </dgm:pt>
    <dgm:pt modelId="{DE19C35B-B79C-4044-90BA-B083D0F85A43}" type="pres">
      <dgm:prSet presAssocID="{401A887C-0058-4D87-BBBF-01F666DD00FE}" presName="rootText2" presStyleLbl="alignAcc1" presStyleIdx="0" presStyleCnt="0" custLinFactNeighborX="-2845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3736262-4134-4EEC-88F8-6599DF836567}" type="pres">
      <dgm:prSet presAssocID="{401A887C-0058-4D87-BBBF-01F666DD00FE}" presName="topArc2" presStyleLbl="parChTrans1D1" presStyleIdx="4" presStyleCnt="14"/>
      <dgm:spPr/>
    </dgm:pt>
    <dgm:pt modelId="{0A9A3C0D-680B-4A92-8FE4-E75EC0360833}" type="pres">
      <dgm:prSet presAssocID="{401A887C-0058-4D87-BBBF-01F666DD00FE}" presName="bottomArc2" presStyleLbl="parChTrans1D1" presStyleIdx="5" presStyleCnt="14"/>
      <dgm:spPr/>
    </dgm:pt>
    <dgm:pt modelId="{7345CB5C-C7FF-4272-B64F-D16B4007D9BD}" type="pres">
      <dgm:prSet presAssocID="{401A887C-0058-4D87-BBBF-01F666DD00FE}" presName="topConnNode2" presStyleLbl="node3" presStyleIdx="0" presStyleCnt="0"/>
      <dgm:spPr/>
      <dgm:t>
        <a:bodyPr/>
        <a:lstStyle/>
        <a:p>
          <a:endParaRPr lang="zh-CN" altLang="en-US"/>
        </a:p>
      </dgm:t>
    </dgm:pt>
    <dgm:pt modelId="{221E54B5-B5DF-4DED-9D1B-6914588D68B5}" type="pres">
      <dgm:prSet presAssocID="{401A887C-0058-4D87-BBBF-01F666DD00FE}" presName="hierChild4" presStyleCnt="0"/>
      <dgm:spPr/>
    </dgm:pt>
    <dgm:pt modelId="{63120C3D-A41A-4CE3-BAE6-9FA6B48327D9}" type="pres">
      <dgm:prSet presAssocID="{401A887C-0058-4D87-BBBF-01F666DD00FE}" presName="hierChild5" presStyleCnt="0"/>
      <dgm:spPr/>
    </dgm:pt>
    <dgm:pt modelId="{C77F9C9F-72E5-45B7-9121-EA8B49EC03E3}" type="pres">
      <dgm:prSet presAssocID="{AB53A0D2-BCC0-4DB6-8436-B01837957E90}" presName="Name28" presStyleLbl="parChTrans1D3" presStyleIdx="1" presStyleCnt="4"/>
      <dgm:spPr/>
      <dgm:t>
        <a:bodyPr/>
        <a:lstStyle/>
        <a:p>
          <a:endParaRPr lang="zh-CN" altLang="en-US"/>
        </a:p>
      </dgm:t>
    </dgm:pt>
    <dgm:pt modelId="{4AFCC38F-0B4E-438E-96DB-14C59D9F3A86}" type="pres">
      <dgm:prSet presAssocID="{1E6372AB-33E2-4481-93C0-A2F984EC7172}" presName="hierRoot2" presStyleCnt="0">
        <dgm:presLayoutVars>
          <dgm:hierBranch val="init"/>
        </dgm:presLayoutVars>
      </dgm:prSet>
      <dgm:spPr/>
    </dgm:pt>
    <dgm:pt modelId="{53AB5B5F-14CA-411A-B630-9897EB45FFDF}" type="pres">
      <dgm:prSet presAssocID="{1E6372AB-33E2-4481-93C0-A2F984EC7172}" presName="rootComposite2" presStyleCnt="0"/>
      <dgm:spPr/>
    </dgm:pt>
    <dgm:pt modelId="{C95C53E1-9375-4654-901A-5D0D12C0DDF4}" type="pres">
      <dgm:prSet presAssocID="{1E6372AB-33E2-4481-93C0-A2F984EC7172}" presName="rootText2" presStyleLbl="alignAcc1" presStyleIdx="0" presStyleCnt="0" custLinFactX="-88172" custLinFactY="-100000" custLinFactNeighborX="-100000" custLinFactNeighborY="-12254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106A8791-5C7F-4234-A8BF-E278B4626A3F}" type="pres">
      <dgm:prSet presAssocID="{1E6372AB-33E2-4481-93C0-A2F984EC7172}" presName="topArc2" presStyleLbl="parChTrans1D1" presStyleIdx="6" presStyleCnt="14"/>
      <dgm:spPr/>
    </dgm:pt>
    <dgm:pt modelId="{0434299F-BD1E-4CAE-8B95-F748F4428E19}" type="pres">
      <dgm:prSet presAssocID="{1E6372AB-33E2-4481-93C0-A2F984EC7172}" presName="bottomArc2" presStyleLbl="parChTrans1D1" presStyleIdx="7" presStyleCnt="14"/>
      <dgm:spPr/>
    </dgm:pt>
    <dgm:pt modelId="{C83174CA-08C1-4E5D-8566-7A124E59B942}" type="pres">
      <dgm:prSet presAssocID="{1E6372AB-33E2-4481-93C0-A2F984EC7172}" presName="topConnNode2" presStyleLbl="node3" presStyleIdx="0" presStyleCnt="0"/>
      <dgm:spPr/>
      <dgm:t>
        <a:bodyPr/>
        <a:lstStyle/>
        <a:p>
          <a:endParaRPr lang="zh-CN" altLang="en-US"/>
        </a:p>
      </dgm:t>
    </dgm:pt>
    <dgm:pt modelId="{81D6BAF6-78CD-4FD0-BC4C-28C2871D0AF5}" type="pres">
      <dgm:prSet presAssocID="{1E6372AB-33E2-4481-93C0-A2F984EC7172}" presName="hierChild4" presStyleCnt="0"/>
      <dgm:spPr/>
    </dgm:pt>
    <dgm:pt modelId="{4B0E7B60-19E7-4B73-932F-ECBA3F4C95AA}" type="pres">
      <dgm:prSet presAssocID="{1E6372AB-33E2-4481-93C0-A2F984EC7172}" presName="hierChild5" presStyleCnt="0"/>
      <dgm:spPr/>
    </dgm:pt>
    <dgm:pt modelId="{C1BF99F3-E3FE-4D0A-9515-7AAE6EB054B5}" type="pres">
      <dgm:prSet presAssocID="{D85320C8-648A-4617-AD23-A5DB03DFD5C0}" presName="hierChild5" presStyleCnt="0"/>
      <dgm:spPr/>
    </dgm:pt>
    <dgm:pt modelId="{55C4E6C7-D395-4927-8FA8-17911D2FE231}" type="pres">
      <dgm:prSet presAssocID="{34DFE555-90A8-4AAB-BA81-BB959E26336B}" presName="Name28" presStyleLbl="parChTrans1D2" presStyleIdx="1" presStyleCnt="2"/>
      <dgm:spPr/>
      <dgm:t>
        <a:bodyPr/>
        <a:lstStyle/>
        <a:p>
          <a:endParaRPr lang="zh-CN" altLang="en-US"/>
        </a:p>
      </dgm:t>
    </dgm:pt>
    <dgm:pt modelId="{593F8363-B617-4FF5-A959-909CCB936DEA}" type="pres">
      <dgm:prSet presAssocID="{8C2B39E7-9BEE-4D8D-8A20-3296075F1B09}" presName="hierRoot2" presStyleCnt="0">
        <dgm:presLayoutVars>
          <dgm:hierBranch val="init"/>
        </dgm:presLayoutVars>
      </dgm:prSet>
      <dgm:spPr/>
    </dgm:pt>
    <dgm:pt modelId="{7183003B-5BD8-4944-B99E-7E2473771CEA}" type="pres">
      <dgm:prSet presAssocID="{8C2B39E7-9BEE-4D8D-8A20-3296075F1B09}" presName="rootComposite2" presStyleCnt="0"/>
      <dgm:spPr/>
    </dgm:pt>
    <dgm:pt modelId="{CACFAC84-7EB3-4C68-9530-E90603288E7E}" type="pres">
      <dgm:prSet presAssocID="{8C2B39E7-9BEE-4D8D-8A20-3296075F1B09}" presName="rootText2" presStyleLbl="alignAcc1" presStyleIdx="0" presStyleCnt="0" custLinFactX="25258" custLinFactNeighborX="10000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9CA087F-2CC9-4093-8BD2-AAA09FACDCE6}" type="pres">
      <dgm:prSet presAssocID="{8C2B39E7-9BEE-4D8D-8A20-3296075F1B09}" presName="topArc2" presStyleLbl="parChTrans1D1" presStyleIdx="8" presStyleCnt="14"/>
      <dgm:spPr/>
    </dgm:pt>
    <dgm:pt modelId="{431A9D92-BDEE-435C-A1D2-F192E86787CF}" type="pres">
      <dgm:prSet presAssocID="{8C2B39E7-9BEE-4D8D-8A20-3296075F1B09}" presName="bottomArc2" presStyleLbl="parChTrans1D1" presStyleIdx="9" presStyleCnt="14"/>
      <dgm:spPr/>
    </dgm:pt>
    <dgm:pt modelId="{89865835-A639-45BF-929D-BB82DAC233CC}" type="pres">
      <dgm:prSet presAssocID="{8C2B39E7-9BEE-4D8D-8A20-3296075F1B09}" presName="topConnNode2" presStyleLbl="node2" presStyleIdx="0" presStyleCnt="0"/>
      <dgm:spPr/>
      <dgm:t>
        <a:bodyPr/>
        <a:lstStyle/>
        <a:p>
          <a:endParaRPr lang="zh-CN" altLang="en-US"/>
        </a:p>
      </dgm:t>
    </dgm:pt>
    <dgm:pt modelId="{69F4BB13-D58F-49CE-A0D7-C72AB28AC682}" type="pres">
      <dgm:prSet presAssocID="{8C2B39E7-9BEE-4D8D-8A20-3296075F1B09}" presName="hierChild4" presStyleCnt="0"/>
      <dgm:spPr/>
    </dgm:pt>
    <dgm:pt modelId="{5987B9A8-7E70-42DA-BE50-399E9B1BB44D}" type="pres">
      <dgm:prSet presAssocID="{DE2AC0B5-E639-49D1-92FE-6B5190CB9156}" presName="Name28" presStyleLbl="parChTrans1D3" presStyleIdx="2" presStyleCnt="4"/>
      <dgm:spPr/>
      <dgm:t>
        <a:bodyPr/>
        <a:lstStyle/>
        <a:p>
          <a:endParaRPr lang="zh-CN" altLang="en-US"/>
        </a:p>
      </dgm:t>
    </dgm:pt>
    <dgm:pt modelId="{53A350A0-7A66-4507-A337-DA8EAECDA587}" type="pres">
      <dgm:prSet presAssocID="{6CF5E6CF-BDD1-4BAE-940B-1901C94926F8}" presName="hierRoot2" presStyleCnt="0">
        <dgm:presLayoutVars>
          <dgm:hierBranch val="init"/>
        </dgm:presLayoutVars>
      </dgm:prSet>
      <dgm:spPr/>
    </dgm:pt>
    <dgm:pt modelId="{1D333234-D3E1-4A31-9D89-938CB6CC4952}" type="pres">
      <dgm:prSet presAssocID="{6CF5E6CF-BDD1-4BAE-940B-1901C94926F8}" presName="rootComposite2" presStyleCnt="0"/>
      <dgm:spPr/>
    </dgm:pt>
    <dgm:pt modelId="{E192C5F0-FCE9-43C1-AC30-9922FA05FD75}" type="pres">
      <dgm:prSet presAssocID="{6CF5E6CF-BDD1-4BAE-940B-1901C94926F8}" presName="rootText2" presStyleLbl="alignAcc1" presStyleIdx="0" presStyleCnt="0" custLinFactX="38918" custLinFactNeighborX="10000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323726D-7575-4296-9607-033C97FB0E26}" type="pres">
      <dgm:prSet presAssocID="{6CF5E6CF-BDD1-4BAE-940B-1901C94926F8}" presName="topArc2" presStyleLbl="parChTrans1D1" presStyleIdx="10" presStyleCnt="14"/>
      <dgm:spPr/>
    </dgm:pt>
    <dgm:pt modelId="{EE0858A3-924A-4025-AD44-2B6164A271DB}" type="pres">
      <dgm:prSet presAssocID="{6CF5E6CF-BDD1-4BAE-940B-1901C94926F8}" presName="bottomArc2" presStyleLbl="parChTrans1D1" presStyleIdx="11" presStyleCnt="14"/>
      <dgm:spPr/>
    </dgm:pt>
    <dgm:pt modelId="{7706287F-1B60-451F-8212-D5C1F5C27D5F}" type="pres">
      <dgm:prSet presAssocID="{6CF5E6CF-BDD1-4BAE-940B-1901C94926F8}" presName="topConnNode2" presStyleLbl="node3" presStyleIdx="0" presStyleCnt="0"/>
      <dgm:spPr/>
      <dgm:t>
        <a:bodyPr/>
        <a:lstStyle/>
        <a:p>
          <a:endParaRPr lang="zh-CN" altLang="en-US"/>
        </a:p>
      </dgm:t>
    </dgm:pt>
    <dgm:pt modelId="{F2633591-D665-4FC8-B833-5B54221888AC}" type="pres">
      <dgm:prSet presAssocID="{6CF5E6CF-BDD1-4BAE-940B-1901C94926F8}" presName="hierChild4" presStyleCnt="0"/>
      <dgm:spPr/>
    </dgm:pt>
    <dgm:pt modelId="{F3769CD1-61B1-415A-A4AF-954AD2D1DBA5}" type="pres">
      <dgm:prSet presAssocID="{6CF5E6CF-BDD1-4BAE-940B-1901C94926F8}" presName="hierChild5" presStyleCnt="0"/>
      <dgm:spPr/>
    </dgm:pt>
    <dgm:pt modelId="{3AF98347-7537-4B3D-9679-549542AAC787}" type="pres">
      <dgm:prSet presAssocID="{226FCD20-0C1D-4AF3-97F7-EA358597759E}" presName="Name28" presStyleLbl="parChTrans1D3" presStyleIdx="3" presStyleCnt="4"/>
      <dgm:spPr/>
      <dgm:t>
        <a:bodyPr/>
        <a:lstStyle/>
        <a:p>
          <a:endParaRPr lang="zh-CN" altLang="en-US"/>
        </a:p>
      </dgm:t>
    </dgm:pt>
    <dgm:pt modelId="{0A0657EC-EA70-4B49-B6A2-5841CFFE8876}" type="pres">
      <dgm:prSet presAssocID="{FDBF8DF4-2912-4528-A16D-8DA956CCA490}" presName="hierRoot2" presStyleCnt="0">
        <dgm:presLayoutVars>
          <dgm:hierBranch val="init"/>
        </dgm:presLayoutVars>
      </dgm:prSet>
      <dgm:spPr/>
    </dgm:pt>
    <dgm:pt modelId="{44D83781-0B6A-4F88-A5A8-5132FE1B7C30}" type="pres">
      <dgm:prSet presAssocID="{FDBF8DF4-2912-4528-A16D-8DA956CCA490}" presName="rootComposite2" presStyleCnt="0"/>
      <dgm:spPr/>
    </dgm:pt>
    <dgm:pt modelId="{C46D5666-A809-4097-BB96-306F10D7346F}" type="pres">
      <dgm:prSet presAssocID="{FDBF8DF4-2912-4528-A16D-8DA956CCA490}" presName="rootText2" presStyleLbl="alignAcc1" presStyleIdx="0" presStyleCnt="0" custLinFactY="-100000" custLinFactNeighborX="-28865" custLinFactNeighborY="-12254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671CD27-1748-4B7B-BC9B-21106C5F0D1D}" type="pres">
      <dgm:prSet presAssocID="{FDBF8DF4-2912-4528-A16D-8DA956CCA490}" presName="topArc2" presStyleLbl="parChTrans1D1" presStyleIdx="12" presStyleCnt="14"/>
      <dgm:spPr/>
    </dgm:pt>
    <dgm:pt modelId="{985A68B5-20DE-4C4D-A313-4F8C0453944B}" type="pres">
      <dgm:prSet presAssocID="{FDBF8DF4-2912-4528-A16D-8DA956CCA490}" presName="bottomArc2" presStyleLbl="parChTrans1D1" presStyleIdx="13" presStyleCnt="14"/>
      <dgm:spPr/>
    </dgm:pt>
    <dgm:pt modelId="{788137C7-E132-4480-BB01-8BB1F919F873}" type="pres">
      <dgm:prSet presAssocID="{FDBF8DF4-2912-4528-A16D-8DA956CCA490}" presName="topConnNode2" presStyleLbl="node3" presStyleIdx="0" presStyleCnt="0"/>
      <dgm:spPr/>
      <dgm:t>
        <a:bodyPr/>
        <a:lstStyle/>
        <a:p>
          <a:endParaRPr lang="zh-CN" altLang="en-US"/>
        </a:p>
      </dgm:t>
    </dgm:pt>
    <dgm:pt modelId="{D06CFDEA-9FE4-46AE-82C2-47E2811E2D1E}" type="pres">
      <dgm:prSet presAssocID="{FDBF8DF4-2912-4528-A16D-8DA956CCA490}" presName="hierChild4" presStyleCnt="0"/>
      <dgm:spPr/>
    </dgm:pt>
    <dgm:pt modelId="{96A13941-6449-49DB-8A31-51F0FB0D9544}" type="pres">
      <dgm:prSet presAssocID="{FDBF8DF4-2912-4528-A16D-8DA956CCA490}" presName="hierChild5" presStyleCnt="0"/>
      <dgm:spPr/>
    </dgm:pt>
    <dgm:pt modelId="{85755402-DFFE-4C0B-9B2A-92B8850CF904}" type="pres">
      <dgm:prSet presAssocID="{8C2B39E7-9BEE-4D8D-8A20-3296075F1B09}" presName="hierChild5" presStyleCnt="0"/>
      <dgm:spPr/>
    </dgm:pt>
    <dgm:pt modelId="{3D36E212-6252-499B-8E13-2716D447020D}" type="pres">
      <dgm:prSet presAssocID="{D68171A7-9BF5-49A7-AB76-C91ACA1D0754}" presName="hierChild3" presStyleCnt="0"/>
      <dgm:spPr/>
    </dgm:pt>
  </dgm:ptLst>
  <dgm:cxnLst>
    <dgm:cxn modelId="{BA25CD74-C3AE-4DE5-B4C4-B99364B146EE}" type="presOf" srcId="{8C2B39E7-9BEE-4D8D-8A20-3296075F1B09}" destId="{CACFAC84-7EB3-4C68-9530-E90603288E7E}" srcOrd="0" destOrd="0" presId="urn:microsoft.com/office/officeart/2008/layout/HalfCircleOrganizationChart"/>
    <dgm:cxn modelId="{93D1093B-6E68-447E-97CF-9100DF859159}" type="presOf" srcId="{9727B227-29C5-47D6-BFA1-FDF5648FE707}" destId="{1743C787-0E25-4AFC-9EEB-4D7478AADF52}" srcOrd="0" destOrd="0" presId="urn:microsoft.com/office/officeart/2008/layout/HalfCircleOrganizationChart"/>
    <dgm:cxn modelId="{F58125E5-F214-4557-B136-F269402BDE8A}" type="presOf" srcId="{D68171A7-9BF5-49A7-AB76-C91ACA1D0754}" destId="{C5A32626-EF63-4E9C-ACF5-AF1B1C898CB2}" srcOrd="0" destOrd="0" presId="urn:microsoft.com/office/officeart/2008/layout/HalfCircleOrganizationChart"/>
    <dgm:cxn modelId="{9021371E-7AD1-44F6-BD81-49B063394306}" type="presOf" srcId="{34DFE555-90A8-4AAB-BA81-BB959E26336B}" destId="{55C4E6C7-D395-4927-8FA8-17911D2FE231}" srcOrd="0" destOrd="0" presId="urn:microsoft.com/office/officeart/2008/layout/HalfCircleOrganizationChart"/>
    <dgm:cxn modelId="{FD219BEE-DB0C-4B5B-8986-6D474E3A9A29}" srcId="{D85320C8-648A-4617-AD23-A5DB03DFD5C0}" destId="{401A887C-0058-4D87-BBBF-01F666DD00FE}" srcOrd="0" destOrd="0" parTransId="{9727B227-29C5-47D6-BFA1-FDF5648FE707}" sibTransId="{125EB6A2-CD0A-42D9-96A3-F09792DE332F}"/>
    <dgm:cxn modelId="{DC5A3A81-F094-4FED-A2C3-2E2F0D9D268F}" type="presOf" srcId="{33E7FA11-9D25-407C-A00B-1BCB86C85103}" destId="{B7FFF394-6238-4A0F-8913-3F558184A739}" srcOrd="0" destOrd="0" presId="urn:microsoft.com/office/officeart/2008/layout/HalfCircleOrganizationChart"/>
    <dgm:cxn modelId="{CF305327-7A03-45BD-B4A1-B43DCDE88F2F}" srcId="{D68171A7-9BF5-49A7-AB76-C91ACA1D0754}" destId="{D85320C8-648A-4617-AD23-A5DB03DFD5C0}" srcOrd="0" destOrd="0" parTransId="{8E738837-4979-41E3-AC70-8CA408BA698B}" sibTransId="{56FB9E48-306A-4E08-8563-314B3B2AB163}"/>
    <dgm:cxn modelId="{C7BBE983-56E7-498E-9D86-892503D0A071}" srcId="{D85320C8-648A-4617-AD23-A5DB03DFD5C0}" destId="{1E6372AB-33E2-4481-93C0-A2F984EC7172}" srcOrd="1" destOrd="0" parTransId="{AB53A0D2-BCC0-4DB6-8436-B01837957E90}" sibTransId="{1FCF090B-4EBB-4308-964B-4F4D8A93D740}"/>
    <dgm:cxn modelId="{BF2924C3-C93A-49DE-962B-605CA2AFB826}" srcId="{33E7FA11-9D25-407C-A00B-1BCB86C85103}" destId="{D68171A7-9BF5-49A7-AB76-C91ACA1D0754}" srcOrd="0" destOrd="0" parTransId="{7D4F5356-2B3F-4DEF-9411-EB777C0030A9}" sibTransId="{E58E19F9-4D0B-4D33-8F31-0C4FC8E74A95}"/>
    <dgm:cxn modelId="{6A81624F-F5AB-4E95-9A6D-DD5DA44941FF}" type="presOf" srcId="{DE2AC0B5-E639-49D1-92FE-6B5190CB9156}" destId="{5987B9A8-7E70-42DA-BE50-399E9B1BB44D}" srcOrd="0" destOrd="0" presId="urn:microsoft.com/office/officeart/2008/layout/HalfCircleOrganizationChart"/>
    <dgm:cxn modelId="{4087E6FC-D5E2-4682-AB5E-822B468E23DD}" type="presOf" srcId="{D85320C8-648A-4617-AD23-A5DB03DFD5C0}" destId="{4A32D120-D6D4-421B-996C-1D772E404210}" srcOrd="0" destOrd="0" presId="urn:microsoft.com/office/officeart/2008/layout/HalfCircleOrganizationChart"/>
    <dgm:cxn modelId="{D0397B10-EA17-4D75-A1ED-E41D4DE4A554}" srcId="{8C2B39E7-9BEE-4D8D-8A20-3296075F1B09}" destId="{6CF5E6CF-BDD1-4BAE-940B-1901C94926F8}" srcOrd="0" destOrd="0" parTransId="{DE2AC0B5-E639-49D1-92FE-6B5190CB9156}" sibTransId="{12001421-6FF6-4E0E-967A-F02FD6AFAF8A}"/>
    <dgm:cxn modelId="{D94F66D9-0D5B-4C09-9FBB-E21439A16F1B}" type="presOf" srcId="{8E738837-4979-41E3-AC70-8CA408BA698B}" destId="{BC39D9AE-E2AB-4934-B83F-C73499723851}" srcOrd="0" destOrd="0" presId="urn:microsoft.com/office/officeart/2008/layout/HalfCircleOrganizationChart"/>
    <dgm:cxn modelId="{A506D953-E832-42D4-A77F-037750ECB086}" type="presOf" srcId="{1E6372AB-33E2-4481-93C0-A2F984EC7172}" destId="{C95C53E1-9375-4654-901A-5D0D12C0DDF4}" srcOrd="0" destOrd="0" presId="urn:microsoft.com/office/officeart/2008/layout/HalfCircleOrganizationChart"/>
    <dgm:cxn modelId="{80741246-581C-4E14-9A91-ABA71EBDA9BC}" type="presOf" srcId="{226FCD20-0C1D-4AF3-97F7-EA358597759E}" destId="{3AF98347-7537-4B3D-9679-549542AAC787}" srcOrd="0" destOrd="0" presId="urn:microsoft.com/office/officeart/2008/layout/HalfCircleOrganizationChart"/>
    <dgm:cxn modelId="{0CA4E36A-EBCA-409E-9FFE-8C8853E78989}" type="presOf" srcId="{D85320C8-648A-4617-AD23-A5DB03DFD5C0}" destId="{E9850DA7-5C0C-4BA3-8E94-C3C7E57E2574}" srcOrd="1" destOrd="0" presId="urn:microsoft.com/office/officeart/2008/layout/HalfCircleOrganizationChart"/>
    <dgm:cxn modelId="{DAC42A27-59EF-41FC-841D-F017AED3E19C}" type="presOf" srcId="{D68171A7-9BF5-49A7-AB76-C91ACA1D0754}" destId="{7A67DAE1-9EE0-4960-BA11-C9CE1202A1F9}" srcOrd="1" destOrd="0" presId="urn:microsoft.com/office/officeart/2008/layout/HalfCircleOrganizationChart"/>
    <dgm:cxn modelId="{B20AA492-9815-4685-9FB4-0AC768C7DF9F}" type="presOf" srcId="{6CF5E6CF-BDD1-4BAE-940B-1901C94926F8}" destId="{7706287F-1B60-451F-8212-D5C1F5C27D5F}" srcOrd="1" destOrd="0" presId="urn:microsoft.com/office/officeart/2008/layout/HalfCircleOrganizationChart"/>
    <dgm:cxn modelId="{0ABE0090-317C-4DE7-90E6-3AA5AC52FD5A}" type="presOf" srcId="{6CF5E6CF-BDD1-4BAE-940B-1901C94926F8}" destId="{E192C5F0-FCE9-43C1-AC30-9922FA05FD75}" srcOrd="0" destOrd="0" presId="urn:microsoft.com/office/officeart/2008/layout/HalfCircleOrganizationChart"/>
    <dgm:cxn modelId="{B5F30161-6B68-4102-91C0-A52BEC96D27F}" type="presOf" srcId="{1E6372AB-33E2-4481-93C0-A2F984EC7172}" destId="{C83174CA-08C1-4E5D-8566-7A124E59B942}" srcOrd="1" destOrd="0" presId="urn:microsoft.com/office/officeart/2008/layout/HalfCircleOrganizationChart"/>
    <dgm:cxn modelId="{717C155E-6FA2-4A5B-AE7D-4250B0701225}" srcId="{D68171A7-9BF5-49A7-AB76-C91ACA1D0754}" destId="{8C2B39E7-9BEE-4D8D-8A20-3296075F1B09}" srcOrd="1" destOrd="0" parTransId="{34DFE555-90A8-4AAB-BA81-BB959E26336B}" sibTransId="{431B08F7-8F6B-43BB-8100-8674A68DCFFF}"/>
    <dgm:cxn modelId="{C5079FDC-1EB4-4E7B-9FB4-49288A314C15}" type="presOf" srcId="{401A887C-0058-4D87-BBBF-01F666DD00FE}" destId="{DE19C35B-B79C-4044-90BA-B083D0F85A43}" srcOrd="0" destOrd="0" presId="urn:microsoft.com/office/officeart/2008/layout/HalfCircleOrganizationChart"/>
    <dgm:cxn modelId="{A5FFBBB7-126E-45C2-AEC5-0B9CB23A1C60}" srcId="{8C2B39E7-9BEE-4D8D-8A20-3296075F1B09}" destId="{FDBF8DF4-2912-4528-A16D-8DA956CCA490}" srcOrd="1" destOrd="0" parTransId="{226FCD20-0C1D-4AF3-97F7-EA358597759E}" sibTransId="{1252909E-76F4-4966-8832-45E3CB20DBFB}"/>
    <dgm:cxn modelId="{A0CCB563-907F-4E41-9C3B-E72194790621}" type="presOf" srcId="{FDBF8DF4-2912-4528-A16D-8DA956CCA490}" destId="{788137C7-E132-4480-BB01-8BB1F919F873}" srcOrd="1" destOrd="0" presId="urn:microsoft.com/office/officeart/2008/layout/HalfCircleOrganizationChart"/>
    <dgm:cxn modelId="{1FA0F5EF-5C68-4A04-8FA9-11B404BB278A}" type="presOf" srcId="{FDBF8DF4-2912-4528-A16D-8DA956CCA490}" destId="{C46D5666-A809-4097-BB96-306F10D7346F}" srcOrd="0" destOrd="0" presId="urn:microsoft.com/office/officeart/2008/layout/HalfCircleOrganizationChart"/>
    <dgm:cxn modelId="{486E08B8-A4B7-4984-8621-5112A4550215}" type="presOf" srcId="{8C2B39E7-9BEE-4D8D-8A20-3296075F1B09}" destId="{89865835-A639-45BF-929D-BB82DAC233CC}" srcOrd="1" destOrd="0" presId="urn:microsoft.com/office/officeart/2008/layout/HalfCircleOrganizationChart"/>
    <dgm:cxn modelId="{9F3C241D-B91D-4BF1-9013-5A30715184F0}" type="presOf" srcId="{AB53A0D2-BCC0-4DB6-8436-B01837957E90}" destId="{C77F9C9F-72E5-45B7-9121-EA8B49EC03E3}" srcOrd="0" destOrd="0" presId="urn:microsoft.com/office/officeart/2008/layout/HalfCircleOrganizationChart"/>
    <dgm:cxn modelId="{72AF5547-30C8-431D-B2E7-C054DE295FAD}" type="presOf" srcId="{401A887C-0058-4D87-BBBF-01F666DD00FE}" destId="{7345CB5C-C7FF-4272-B64F-D16B4007D9BD}" srcOrd="1" destOrd="0" presId="urn:microsoft.com/office/officeart/2008/layout/HalfCircleOrganizationChart"/>
    <dgm:cxn modelId="{D61F8F4F-D1A9-42C8-A97D-179AC1E83F1F}" type="presParOf" srcId="{B7FFF394-6238-4A0F-8913-3F558184A739}" destId="{987DEB81-8DCC-4F5D-87B7-9DA47281F331}" srcOrd="0" destOrd="0" presId="urn:microsoft.com/office/officeart/2008/layout/HalfCircleOrganizationChart"/>
    <dgm:cxn modelId="{4ABB7D95-2F25-4254-A684-E1F7FB979CFB}" type="presParOf" srcId="{987DEB81-8DCC-4F5D-87B7-9DA47281F331}" destId="{65D8A76C-21B9-498D-AD00-0053125214FC}" srcOrd="0" destOrd="0" presId="urn:microsoft.com/office/officeart/2008/layout/HalfCircleOrganizationChart"/>
    <dgm:cxn modelId="{B013E2C3-5696-4223-AD26-A1E1A1B6E2FC}" type="presParOf" srcId="{65D8A76C-21B9-498D-AD00-0053125214FC}" destId="{C5A32626-EF63-4E9C-ACF5-AF1B1C898CB2}" srcOrd="0" destOrd="0" presId="urn:microsoft.com/office/officeart/2008/layout/HalfCircleOrganizationChart"/>
    <dgm:cxn modelId="{3FA7BBA6-9758-49E1-822E-BCBBE40F0DFD}" type="presParOf" srcId="{65D8A76C-21B9-498D-AD00-0053125214FC}" destId="{9EC57E64-3AC0-4F6A-99C6-0A9BB0FBB801}" srcOrd="1" destOrd="0" presId="urn:microsoft.com/office/officeart/2008/layout/HalfCircleOrganizationChart"/>
    <dgm:cxn modelId="{65F33144-FA07-4712-8815-447AE0A171AB}" type="presParOf" srcId="{65D8A76C-21B9-498D-AD00-0053125214FC}" destId="{E85AAB60-50EE-4200-8A43-BD242E7D6AAA}" srcOrd="2" destOrd="0" presId="urn:microsoft.com/office/officeart/2008/layout/HalfCircleOrganizationChart"/>
    <dgm:cxn modelId="{7F7A5804-629C-445C-841D-67CB09FF60B4}" type="presParOf" srcId="{65D8A76C-21B9-498D-AD00-0053125214FC}" destId="{7A67DAE1-9EE0-4960-BA11-C9CE1202A1F9}" srcOrd="3" destOrd="0" presId="urn:microsoft.com/office/officeart/2008/layout/HalfCircleOrganizationChart"/>
    <dgm:cxn modelId="{A6DF6AA1-052D-4221-AA14-145DBF97F093}" type="presParOf" srcId="{987DEB81-8DCC-4F5D-87B7-9DA47281F331}" destId="{88FD54DC-63C0-463A-9973-DCA2147CCE70}" srcOrd="1" destOrd="0" presId="urn:microsoft.com/office/officeart/2008/layout/HalfCircleOrganizationChart"/>
    <dgm:cxn modelId="{4E5CF318-E41F-4272-AD98-076D842748A6}" type="presParOf" srcId="{88FD54DC-63C0-463A-9973-DCA2147CCE70}" destId="{BC39D9AE-E2AB-4934-B83F-C73499723851}" srcOrd="0" destOrd="0" presId="urn:microsoft.com/office/officeart/2008/layout/HalfCircleOrganizationChart"/>
    <dgm:cxn modelId="{811A8FA2-9CCF-408A-85AD-C1CC6A45EFCF}" type="presParOf" srcId="{88FD54DC-63C0-463A-9973-DCA2147CCE70}" destId="{6577EEFE-DD3E-4AC7-BE4A-26707C8F74A2}" srcOrd="1" destOrd="0" presId="urn:microsoft.com/office/officeart/2008/layout/HalfCircleOrganizationChart"/>
    <dgm:cxn modelId="{1C37D297-B06F-4E16-92D1-CA07AA4DF54C}" type="presParOf" srcId="{6577EEFE-DD3E-4AC7-BE4A-26707C8F74A2}" destId="{ABAB152D-67D6-489E-824A-DF5375A97AB6}" srcOrd="0" destOrd="0" presId="urn:microsoft.com/office/officeart/2008/layout/HalfCircleOrganizationChart"/>
    <dgm:cxn modelId="{394DFE3D-87DD-46BB-8847-026BE95E91E5}" type="presParOf" srcId="{ABAB152D-67D6-489E-824A-DF5375A97AB6}" destId="{4A32D120-D6D4-421B-996C-1D772E404210}" srcOrd="0" destOrd="0" presId="urn:microsoft.com/office/officeart/2008/layout/HalfCircleOrganizationChart"/>
    <dgm:cxn modelId="{1272BC11-60B5-4289-BD50-D66311BD104E}" type="presParOf" srcId="{ABAB152D-67D6-489E-824A-DF5375A97AB6}" destId="{A066FB34-284B-4F1B-AD9D-7523EF3625CE}" srcOrd="1" destOrd="0" presId="urn:microsoft.com/office/officeart/2008/layout/HalfCircleOrganizationChart"/>
    <dgm:cxn modelId="{6F41EE45-C63F-4903-901C-4DF897312EB5}" type="presParOf" srcId="{ABAB152D-67D6-489E-824A-DF5375A97AB6}" destId="{58BBE882-2EF4-46CB-B084-1FC6F0433802}" srcOrd="2" destOrd="0" presId="urn:microsoft.com/office/officeart/2008/layout/HalfCircleOrganizationChart"/>
    <dgm:cxn modelId="{87B220A6-CEEB-4F0A-929B-061985810451}" type="presParOf" srcId="{ABAB152D-67D6-489E-824A-DF5375A97AB6}" destId="{E9850DA7-5C0C-4BA3-8E94-C3C7E57E2574}" srcOrd="3" destOrd="0" presId="urn:microsoft.com/office/officeart/2008/layout/HalfCircleOrganizationChart"/>
    <dgm:cxn modelId="{C7C2D3AD-141E-4D7D-A765-41B507111930}" type="presParOf" srcId="{6577EEFE-DD3E-4AC7-BE4A-26707C8F74A2}" destId="{762B6177-EC05-44F5-9DDF-52BCEE0F6D7F}" srcOrd="1" destOrd="0" presId="urn:microsoft.com/office/officeart/2008/layout/HalfCircleOrganizationChart"/>
    <dgm:cxn modelId="{740ECB51-8D57-4023-BEE6-135954E94225}" type="presParOf" srcId="{762B6177-EC05-44F5-9DDF-52BCEE0F6D7F}" destId="{1743C787-0E25-4AFC-9EEB-4D7478AADF52}" srcOrd="0" destOrd="0" presId="urn:microsoft.com/office/officeart/2008/layout/HalfCircleOrganizationChart"/>
    <dgm:cxn modelId="{E06F5D1C-DEB1-42EB-BB82-CA627C266259}" type="presParOf" srcId="{762B6177-EC05-44F5-9DDF-52BCEE0F6D7F}" destId="{EAB387C8-AE02-442D-A9D2-97593E33041F}" srcOrd="1" destOrd="0" presId="urn:microsoft.com/office/officeart/2008/layout/HalfCircleOrganizationChart"/>
    <dgm:cxn modelId="{2A2396E9-7498-4342-86EE-FAE19E68C8FF}" type="presParOf" srcId="{EAB387C8-AE02-442D-A9D2-97593E33041F}" destId="{66A18C01-1F1E-4093-9483-989256ADDB08}" srcOrd="0" destOrd="0" presId="urn:microsoft.com/office/officeart/2008/layout/HalfCircleOrganizationChart"/>
    <dgm:cxn modelId="{AF26069C-A175-4025-AFCE-0C63DEA8BF90}" type="presParOf" srcId="{66A18C01-1F1E-4093-9483-989256ADDB08}" destId="{DE19C35B-B79C-4044-90BA-B083D0F85A43}" srcOrd="0" destOrd="0" presId="urn:microsoft.com/office/officeart/2008/layout/HalfCircleOrganizationChart"/>
    <dgm:cxn modelId="{E6224CE3-40D9-4A2F-ACB3-CA89E2929441}" type="presParOf" srcId="{66A18C01-1F1E-4093-9483-989256ADDB08}" destId="{03736262-4134-4EEC-88F8-6599DF836567}" srcOrd="1" destOrd="0" presId="urn:microsoft.com/office/officeart/2008/layout/HalfCircleOrganizationChart"/>
    <dgm:cxn modelId="{0A8D3B4A-3455-4AC3-8701-F2C92268393B}" type="presParOf" srcId="{66A18C01-1F1E-4093-9483-989256ADDB08}" destId="{0A9A3C0D-680B-4A92-8FE4-E75EC0360833}" srcOrd="2" destOrd="0" presId="urn:microsoft.com/office/officeart/2008/layout/HalfCircleOrganizationChart"/>
    <dgm:cxn modelId="{818A6275-D054-411A-879C-561C28989767}" type="presParOf" srcId="{66A18C01-1F1E-4093-9483-989256ADDB08}" destId="{7345CB5C-C7FF-4272-B64F-D16B4007D9BD}" srcOrd="3" destOrd="0" presId="urn:microsoft.com/office/officeart/2008/layout/HalfCircleOrganizationChart"/>
    <dgm:cxn modelId="{E59F10E2-3C15-4915-929C-2730E79CA8A7}" type="presParOf" srcId="{EAB387C8-AE02-442D-A9D2-97593E33041F}" destId="{221E54B5-B5DF-4DED-9D1B-6914588D68B5}" srcOrd="1" destOrd="0" presId="urn:microsoft.com/office/officeart/2008/layout/HalfCircleOrganizationChart"/>
    <dgm:cxn modelId="{44CCC7EF-6892-4020-B029-30C29FD35540}" type="presParOf" srcId="{EAB387C8-AE02-442D-A9D2-97593E33041F}" destId="{63120C3D-A41A-4CE3-BAE6-9FA6B48327D9}" srcOrd="2" destOrd="0" presId="urn:microsoft.com/office/officeart/2008/layout/HalfCircleOrganizationChart"/>
    <dgm:cxn modelId="{ABFF9AF6-3E2B-42CC-BE13-90CD4D93CD30}" type="presParOf" srcId="{762B6177-EC05-44F5-9DDF-52BCEE0F6D7F}" destId="{C77F9C9F-72E5-45B7-9121-EA8B49EC03E3}" srcOrd="2" destOrd="0" presId="urn:microsoft.com/office/officeart/2008/layout/HalfCircleOrganizationChart"/>
    <dgm:cxn modelId="{AB79897E-8C24-4A57-881A-C4BC2797862B}" type="presParOf" srcId="{762B6177-EC05-44F5-9DDF-52BCEE0F6D7F}" destId="{4AFCC38F-0B4E-438E-96DB-14C59D9F3A86}" srcOrd="3" destOrd="0" presId="urn:microsoft.com/office/officeart/2008/layout/HalfCircleOrganizationChart"/>
    <dgm:cxn modelId="{BBA06D12-9A18-451B-9E54-0E31355EBB47}" type="presParOf" srcId="{4AFCC38F-0B4E-438E-96DB-14C59D9F3A86}" destId="{53AB5B5F-14CA-411A-B630-9897EB45FFDF}" srcOrd="0" destOrd="0" presId="urn:microsoft.com/office/officeart/2008/layout/HalfCircleOrganizationChart"/>
    <dgm:cxn modelId="{59AC327B-DCDC-402E-9763-CB963408E645}" type="presParOf" srcId="{53AB5B5F-14CA-411A-B630-9897EB45FFDF}" destId="{C95C53E1-9375-4654-901A-5D0D12C0DDF4}" srcOrd="0" destOrd="0" presId="urn:microsoft.com/office/officeart/2008/layout/HalfCircleOrganizationChart"/>
    <dgm:cxn modelId="{11A4D9AD-F0DD-4EC5-9BC3-9DB951BE9C25}" type="presParOf" srcId="{53AB5B5F-14CA-411A-B630-9897EB45FFDF}" destId="{106A8791-5C7F-4234-A8BF-E278B4626A3F}" srcOrd="1" destOrd="0" presId="urn:microsoft.com/office/officeart/2008/layout/HalfCircleOrganizationChart"/>
    <dgm:cxn modelId="{006C0737-C73B-49C9-9AE8-66092DF66DC8}" type="presParOf" srcId="{53AB5B5F-14CA-411A-B630-9897EB45FFDF}" destId="{0434299F-BD1E-4CAE-8B95-F748F4428E19}" srcOrd="2" destOrd="0" presId="urn:microsoft.com/office/officeart/2008/layout/HalfCircleOrganizationChart"/>
    <dgm:cxn modelId="{18E4F2E8-66FA-423D-974F-BC26BE1E3C59}" type="presParOf" srcId="{53AB5B5F-14CA-411A-B630-9897EB45FFDF}" destId="{C83174CA-08C1-4E5D-8566-7A124E59B942}" srcOrd="3" destOrd="0" presId="urn:microsoft.com/office/officeart/2008/layout/HalfCircleOrganizationChart"/>
    <dgm:cxn modelId="{3D78F23F-A9D7-4003-B9EE-4678E1981299}" type="presParOf" srcId="{4AFCC38F-0B4E-438E-96DB-14C59D9F3A86}" destId="{81D6BAF6-78CD-4FD0-BC4C-28C2871D0AF5}" srcOrd="1" destOrd="0" presId="urn:microsoft.com/office/officeart/2008/layout/HalfCircleOrganizationChart"/>
    <dgm:cxn modelId="{9C0F1A31-7428-4804-AB21-940ABCB6FC0C}" type="presParOf" srcId="{4AFCC38F-0B4E-438E-96DB-14C59D9F3A86}" destId="{4B0E7B60-19E7-4B73-932F-ECBA3F4C95AA}" srcOrd="2" destOrd="0" presId="urn:microsoft.com/office/officeart/2008/layout/HalfCircleOrganizationChart"/>
    <dgm:cxn modelId="{C865351E-AB86-4EBF-812C-0024DE29C5BC}" type="presParOf" srcId="{6577EEFE-DD3E-4AC7-BE4A-26707C8F74A2}" destId="{C1BF99F3-E3FE-4D0A-9515-7AAE6EB054B5}" srcOrd="2" destOrd="0" presId="urn:microsoft.com/office/officeart/2008/layout/HalfCircleOrganizationChart"/>
    <dgm:cxn modelId="{B4002297-97DD-4881-8DC2-D5A8E49340D1}" type="presParOf" srcId="{88FD54DC-63C0-463A-9973-DCA2147CCE70}" destId="{55C4E6C7-D395-4927-8FA8-17911D2FE231}" srcOrd="2" destOrd="0" presId="urn:microsoft.com/office/officeart/2008/layout/HalfCircleOrganizationChart"/>
    <dgm:cxn modelId="{358A3A91-E954-4EAA-A098-EEE98BEEAEF3}" type="presParOf" srcId="{88FD54DC-63C0-463A-9973-DCA2147CCE70}" destId="{593F8363-B617-4FF5-A959-909CCB936DEA}" srcOrd="3" destOrd="0" presId="urn:microsoft.com/office/officeart/2008/layout/HalfCircleOrganizationChart"/>
    <dgm:cxn modelId="{C5A076DE-8C78-4E5E-B196-53E5734F13B8}" type="presParOf" srcId="{593F8363-B617-4FF5-A959-909CCB936DEA}" destId="{7183003B-5BD8-4944-B99E-7E2473771CEA}" srcOrd="0" destOrd="0" presId="urn:microsoft.com/office/officeart/2008/layout/HalfCircleOrganizationChart"/>
    <dgm:cxn modelId="{481B136D-E8C1-47C2-B075-FA91712DC22C}" type="presParOf" srcId="{7183003B-5BD8-4944-B99E-7E2473771CEA}" destId="{CACFAC84-7EB3-4C68-9530-E90603288E7E}" srcOrd="0" destOrd="0" presId="urn:microsoft.com/office/officeart/2008/layout/HalfCircleOrganizationChart"/>
    <dgm:cxn modelId="{1CB0AAE1-3310-4FFE-997D-06D0DCA4FF02}" type="presParOf" srcId="{7183003B-5BD8-4944-B99E-7E2473771CEA}" destId="{39CA087F-2CC9-4093-8BD2-AAA09FACDCE6}" srcOrd="1" destOrd="0" presId="urn:microsoft.com/office/officeart/2008/layout/HalfCircleOrganizationChart"/>
    <dgm:cxn modelId="{E43C0311-2B17-448B-9889-059438DE97C1}" type="presParOf" srcId="{7183003B-5BD8-4944-B99E-7E2473771CEA}" destId="{431A9D92-BDEE-435C-A1D2-F192E86787CF}" srcOrd="2" destOrd="0" presId="urn:microsoft.com/office/officeart/2008/layout/HalfCircleOrganizationChart"/>
    <dgm:cxn modelId="{72B6391E-9111-4350-BAB9-F790235B6645}" type="presParOf" srcId="{7183003B-5BD8-4944-B99E-7E2473771CEA}" destId="{89865835-A639-45BF-929D-BB82DAC233CC}" srcOrd="3" destOrd="0" presId="urn:microsoft.com/office/officeart/2008/layout/HalfCircleOrganizationChart"/>
    <dgm:cxn modelId="{EE218CB1-4622-49D4-8E64-8B64D2D1759B}" type="presParOf" srcId="{593F8363-B617-4FF5-A959-909CCB936DEA}" destId="{69F4BB13-D58F-49CE-A0D7-C72AB28AC682}" srcOrd="1" destOrd="0" presId="urn:microsoft.com/office/officeart/2008/layout/HalfCircleOrganizationChart"/>
    <dgm:cxn modelId="{1DE8A7AD-49B9-4921-9F1D-3393900F3892}" type="presParOf" srcId="{69F4BB13-D58F-49CE-A0D7-C72AB28AC682}" destId="{5987B9A8-7E70-42DA-BE50-399E9B1BB44D}" srcOrd="0" destOrd="0" presId="urn:microsoft.com/office/officeart/2008/layout/HalfCircleOrganizationChart"/>
    <dgm:cxn modelId="{4A731835-CCE7-4A9C-8800-5E6A22DF11C5}" type="presParOf" srcId="{69F4BB13-D58F-49CE-A0D7-C72AB28AC682}" destId="{53A350A0-7A66-4507-A337-DA8EAECDA587}" srcOrd="1" destOrd="0" presId="urn:microsoft.com/office/officeart/2008/layout/HalfCircleOrganizationChart"/>
    <dgm:cxn modelId="{ED4EA5D8-5F2B-4BED-8950-4B1B62DFB3B8}" type="presParOf" srcId="{53A350A0-7A66-4507-A337-DA8EAECDA587}" destId="{1D333234-D3E1-4A31-9D89-938CB6CC4952}" srcOrd="0" destOrd="0" presId="urn:microsoft.com/office/officeart/2008/layout/HalfCircleOrganizationChart"/>
    <dgm:cxn modelId="{458A71F6-2C32-4372-BBE9-06CAAF7A3CBE}" type="presParOf" srcId="{1D333234-D3E1-4A31-9D89-938CB6CC4952}" destId="{E192C5F0-FCE9-43C1-AC30-9922FA05FD75}" srcOrd="0" destOrd="0" presId="urn:microsoft.com/office/officeart/2008/layout/HalfCircleOrganizationChart"/>
    <dgm:cxn modelId="{DB47DA29-CDA7-4285-93F4-70064B063667}" type="presParOf" srcId="{1D333234-D3E1-4A31-9D89-938CB6CC4952}" destId="{6323726D-7575-4296-9607-033C97FB0E26}" srcOrd="1" destOrd="0" presId="urn:microsoft.com/office/officeart/2008/layout/HalfCircleOrganizationChart"/>
    <dgm:cxn modelId="{C4D8E7C1-69CF-421D-AB88-965E018D1A9C}" type="presParOf" srcId="{1D333234-D3E1-4A31-9D89-938CB6CC4952}" destId="{EE0858A3-924A-4025-AD44-2B6164A271DB}" srcOrd="2" destOrd="0" presId="urn:microsoft.com/office/officeart/2008/layout/HalfCircleOrganizationChart"/>
    <dgm:cxn modelId="{7C038263-7845-45ED-81BA-9BAB59A08106}" type="presParOf" srcId="{1D333234-D3E1-4A31-9D89-938CB6CC4952}" destId="{7706287F-1B60-451F-8212-D5C1F5C27D5F}" srcOrd="3" destOrd="0" presId="urn:microsoft.com/office/officeart/2008/layout/HalfCircleOrganizationChart"/>
    <dgm:cxn modelId="{664013DE-73F4-41EC-9CB9-E7A887514E5B}" type="presParOf" srcId="{53A350A0-7A66-4507-A337-DA8EAECDA587}" destId="{F2633591-D665-4FC8-B833-5B54221888AC}" srcOrd="1" destOrd="0" presId="urn:microsoft.com/office/officeart/2008/layout/HalfCircleOrganizationChart"/>
    <dgm:cxn modelId="{F840F072-0694-405D-BEB6-7223DB3C58B3}" type="presParOf" srcId="{53A350A0-7A66-4507-A337-DA8EAECDA587}" destId="{F3769CD1-61B1-415A-A4AF-954AD2D1DBA5}" srcOrd="2" destOrd="0" presId="urn:microsoft.com/office/officeart/2008/layout/HalfCircleOrganizationChart"/>
    <dgm:cxn modelId="{0F04BEF7-43D8-4A98-8446-AFE868A5B15B}" type="presParOf" srcId="{69F4BB13-D58F-49CE-A0D7-C72AB28AC682}" destId="{3AF98347-7537-4B3D-9679-549542AAC787}" srcOrd="2" destOrd="0" presId="urn:microsoft.com/office/officeart/2008/layout/HalfCircleOrganizationChart"/>
    <dgm:cxn modelId="{00FA0E2C-877C-4773-9214-381EEBF13CB8}" type="presParOf" srcId="{69F4BB13-D58F-49CE-A0D7-C72AB28AC682}" destId="{0A0657EC-EA70-4B49-B6A2-5841CFFE8876}" srcOrd="3" destOrd="0" presId="urn:microsoft.com/office/officeart/2008/layout/HalfCircleOrganizationChart"/>
    <dgm:cxn modelId="{398BB6B5-8CD3-4820-B9F7-C2D5BF352671}" type="presParOf" srcId="{0A0657EC-EA70-4B49-B6A2-5841CFFE8876}" destId="{44D83781-0B6A-4F88-A5A8-5132FE1B7C30}" srcOrd="0" destOrd="0" presId="urn:microsoft.com/office/officeart/2008/layout/HalfCircleOrganizationChart"/>
    <dgm:cxn modelId="{6F2042A1-3E58-42CE-92D7-E82D85FEEC92}" type="presParOf" srcId="{44D83781-0B6A-4F88-A5A8-5132FE1B7C30}" destId="{C46D5666-A809-4097-BB96-306F10D7346F}" srcOrd="0" destOrd="0" presId="urn:microsoft.com/office/officeart/2008/layout/HalfCircleOrganizationChart"/>
    <dgm:cxn modelId="{F00654C2-321E-4DD0-8DBB-DFF819861303}" type="presParOf" srcId="{44D83781-0B6A-4F88-A5A8-5132FE1B7C30}" destId="{3671CD27-1748-4B7B-BC9B-21106C5F0D1D}" srcOrd="1" destOrd="0" presId="urn:microsoft.com/office/officeart/2008/layout/HalfCircleOrganizationChart"/>
    <dgm:cxn modelId="{7E65588E-361A-453F-B033-991718541140}" type="presParOf" srcId="{44D83781-0B6A-4F88-A5A8-5132FE1B7C30}" destId="{985A68B5-20DE-4C4D-A313-4F8C0453944B}" srcOrd="2" destOrd="0" presId="urn:microsoft.com/office/officeart/2008/layout/HalfCircleOrganizationChart"/>
    <dgm:cxn modelId="{BE93BB83-DCBA-451A-9F08-AE17BFBACA80}" type="presParOf" srcId="{44D83781-0B6A-4F88-A5A8-5132FE1B7C30}" destId="{788137C7-E132-4480-BB01-8BB1F919F873}" srcOrd="3" destOrd="0" presId="urn:microsoft.com/office/officeart/2008/layout/HalfCircleOrganizationChart"/>
    <dgm:cxn modelId="{417CCDF1-B440-430C-9EB8-00D7A34E1EDE}" type="presParOf" srcId="{0A0657EC-EA70-4B49-B6A2-5841CFFE8876}" destId="{D06CFDEA-9FE4-46AE-82C2-47E2811E2D1E}" srcOrd="1" destOrd="0" presId="urn:microsoft.com/office/officeart/2008/layout/HalfCircleOrganizationChart"/>
    <dgm:cxn modelId="{5ED9A081-F26D-4548-A1E3-B546ACCA6E01}" type="presParOf" srcId="{0A0657EC-EA70-4B49-B6A2-5841CFFE8876}" destId="{96A13941-6449-49DB-8A31-51F0FB0D9544}" srcOrd="2" destOrd="0" presId="urn:microsoft.com/office/officeart/2008/layout/HalfCircleOrganizationChart"/>
    <dgm:cxn modelId="{51EA240D-96D0-4AD0-943B-57A395D6FB2D}" type="presParOf" srcId="{593F8363-B617-4FF5-A959-909CCB936DEA}" destId="{85755402-DFFE-4C0B-9B2A-92B8850CF904}" srcOrd="2" destOrd="0" presId="urn:microsoft.com/office/officeart/2008/layout/HalfCircleOrganizationChart"/>
    <dgm:cxn modelId="{AB3A1E44-C7F9-44AD-B467-4A07E8324A92}" type="presParOf" srcId="{987DEB81-8DCC-4F5D-87B7-9DA47281F331}" destId="{3D36E212-6252-499B-8E13-2716D447020D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98347-7537-4B3D-9679-549542AAC787}">
      <dsp:nvSpPr>
        <dsp:cNvPr id="0" name=""/>
        <dsp:cNvSpPr/>
      </dsp:nvSpPr>
      <dsp:spPr>
        <a:xfrm>
          <a:off x="5174187" y="1663885"/>
          <a:ext cx="963038" cy="409066"/>
        </a:xfrm>
        <a:custGeom>
          <a:avLst/>
          <a:gdLst/>
          <a:ahLst/>
          <a:cxnLst/>
          <a:rect l="0" t="0" r="0" b="0"/>
          <a:pathLst>
            <a:path>
              <a:moveTo>
                <a:pt x="963038" y="0"/>
              </a:moveTo>
              <a:lnTo>
                <a:pt x="963038" y="409066"/>
              </a:lnTo>
              <a:lnTo>
                <a:pt x="0" y="40906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87B9A8-7E70-42DA-BE50-399E9B1BB44D}">
      <dsp:nvSpPr>
        <dsp:cNvPr id="0" name=""/>
        <dsp:cNvSpPr/>
      </dsp:nvSpPr>
      <dsp:spPr>
        <a:xfrm>
          <a:off x="6137225" y="1663885"/>
          <a:ext cx="819344" cy="412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2006"/>
              </a:lnTo>
              <a:lnTo>
                <a:pt x="819344" y="41200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C4E6C7-D395-4927-8FA8-17911D2FE231}">
      <dsp:nvSpPr>
        <dsp:cNvPr id="0" name=""/>
        <dsp:cNvSpPr/>
      </dsp:nvSpPr>
      <dsp:spPr>
        <a:xfrm>
          <a:off x="4049134" y="688803"/>
          <a:ext cx="2088091" cy="288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202"/>
              </a:lnTo>
              <a:lnTo>
                <a:pt x="2088091" y="144202"/>
              </a:lnTo>
              <a:lnTo>
                <a:pt x="2088091" y="288404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7F9C9F-72E5-45B7-9121-EA8B49EC03E3}">
      <dsp:nvSpPr>
        <dsp:cNvPr id="0" name=""/>
        <dsp:cNvSpPr/>
      </dsp:nvSpPr>
      <dsp:spPr>
        <a:xfrm>
          <a:off x="1324575" y="1663885"/>
          <a:ext cx="852373" cy="409066"/>
        </a:xfrm>
        <a:custGeom>
          <a:avLst/>
          <a:gdLst/>
          <a:ahLst/>
          <a:cxnLst/>
          <a:rect l="0" t="0" r="0" b="0"/>
          <a:pathLst>
            <a:path>
              <a:moveTo>
                <a:pt x="852373" y="0"/>
              </a:moveTo>
              <a:lnTo>
                <a:pt x="852373" y="409066"/>
              </a:lnTo>
              <a:lnTo>
                <a:pt x="0" y="40906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43C787-0E25-4AFC-9EEB-4D7478AADF52}">
      <dsp:nvSpPr>
        <dsp:cNvPr id="0" name=""/>
        <dsp:cNvSpPr/>
      </dsp:nvSpPr>
      <dsp:spPr>
        <a:xfrm>
          <a:off x="2176948" y="1663885"/>
          <a:ext cx="819179" cy="412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2006"/>
              </a:lnTo>
              <a:lnTo>
                <a:pt x="819179" y="41200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39D9AE-E2AB-4934-B83F-C73499723851}">
      <dsp:nvSpPr>
        <dsp:cNvPr id="0" name=""/>
        <dsp:cNvSpPr/>
      </dsp:nvSpPr>
      <dsp:spPr>
        <a:xfrm>
          <a:off x="2176948" y="688803"/>
          <a:ext cx="1872185" cy="288404"/>
        </a:xfrm>
        <a:custGeom>
          <a:avLst/>
          <a:gdLst/>
          <a:ahLst/>
          <a:cxnLst/>
          <a:rect l="0" t="0" r="0" b="0"/>
          <a:pathLst>
            <a:path>
              <a:moveTo>
                <a:pt x="1872185" y="0"/>
              </a:moveTo>
              <a:lnTo>
                <a:pt x="1872185" y="144202"/>
              </a:lnTo>
              <a:lnTo>
                <a:pt x="0" y="144202"/>
              </a:lnTo>
              <a:lnTo>
                <a:pt x="0" y="288404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C57E64-3AC0-4F6A-99C6-0A9BB0FBB801}">
      <dsp:nvSpPr>
        <dsp:cNvPr id="0" name=""/>
        <dsp:cNvSpPr/>
      </dsp:nvSpPr>
      <dsp:spPr>
        <a:xfrm>
          <a:off x="3705795" y="2125"/>
          <a:ext cx="686677" cy="686677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5AAB60-50EE-4200-8A43-BD242E7D6AAA}">
      <dsp:nvSpPr>
        <dsp:cNvPr id="0" name=""/>
        <dsp:cNvSpPr/>
      </dsp:nvSpPr>
      <dsp:spPr>
        <a:xfrm>
          <a:off x="3705795" y="2125"/>
          <a:ext cx="686677" cy="686677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A32626-EF63-4E9C-ACF5-AF1B1C898CB2}">
      <dsp:nvSpPr>
        <dsp:cNvPr id="0" name=""/>
        <dsp:cNvSpPr/>
      </dsp:nvSpPr>
      <dsp:spPr>
        <a:xfrm>
          <a:off x="3362456" y="125727"/>
          <a:ext cx="1373355" cy="439473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b="1" kern="1200" dirty="0" smtClean="0">
              <a:latin typeface="幼圆" pitchFamily="49" charset="-122"/>
              <a:ea typeface="幼圆" pitchFamily="49" charset="-122"/>
            </a:rPr>
            <a:t>笔记本组</a:t>
          </a:r>
          <a:endParaRPr lang="zh-CN" altLang="en-US" sz="2600" b="1" kern="1200" dirty="0">
            <a:latin typeface="幼圆" pitchFamily="49" charset="-122"/>
            <a:ea typeface="幼圆" pitchFamily="49" charset="-122"/>
          </a:endParaRPr>
        </a:p>
      </dsp:txBody>
      <dsp:txXfrm>
        <a:off x="3362456" y="125727"/>
        <a:ext cx="1373355" cy="439473"/>
      </dsp:txXfrm>
    </dsp:sp>
    <dsp:sp modelId="{A066FB34-284B-4F1B-AD9D-7523EF3625CE}">
      <dsp:nvSpPr>
        <dsp:cNvPr id="0" name=""/>
        <dsp:cNvSpPr/>
      </dsp:nvSpPr>
      <dsp:spPr>
        <a:xfrm>
          <a:off x="1833609" y="977207"/>
          <a:ext cx="686677" cy="686677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BE882-2EF4-46CB-B084-1FC6F0433802}">
      <dsp:nvSpPr>
        <dsp:cNvPr id="0" name=""/>
        <dsp:cNvSpPr/>
      </dsp:nvSpPr>
      <dsp:spPr>
        <a:xfrm>
          <a:off x="1833609" y="977207"/>
          <a:ext cx="686677" cy="686677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32D120-D6D4-421B-996C-1D772E404210}">
      <dsp:nvSpPr>
        <dsp:cNvPr id="0" name=""/>
        <dsp:cNvSpPr/>
      </dsp:nvSpPr>
      <dsp:spPr>
        <a:xfrm>
          <a:off x="1490270" y="1100809"/>
          <a:ext cx="1373355" cy="439473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b="1" kern="1200" dirty="0" smtClean="0">
              <a:solidFill>
                <a:srgbClr val="002060"/>
              </a:solidFill>
              <a:latin typeface="幼圆" pitchFamily="49" charset="-122"/>
              <a:ea typeface="幼圆" pitchFamily="49" charset="-122"/>
            </a:rPr>
            <a:t>笔记本</a:t>
          </a:r>
          <a:r>
            <a:rPr lang="en-US" altLang="zh-CN" sz="2600" b="1" kern="1200" dirty="0" smtClean="0">
              <a:solidFill>
                <a:srgbClr val="002060"/>
              </a:solidFill>
              <a:latin typeface="幼圆" pitchFamily="49" charset="-122"/>
              <a:ea typeface="幼圆" pitchFamily="49" charset="-122"/>
            </a:rPr>
            <a:t>1</a:t>
          </a:r>
          <a:endParaRPr lang="zh-CN" altLang="en-US" sz="2600" b="1" kern="1200" dirty="0">
            <a:solidFill>
              <a:srgbClr val="002060"/>
            </a:solidFill>
            <a:latin typeface="幼圆" pitchFamily="49" charset="-122"/>
            <a:ea typeface="幼圆" pitchFamily="49" charset="-122"/>
          </a:endParaRPr>
        </a:p>
      </dsp:txBody>
      <dsp:txXfrm>
        <a:off x="1490270" y="1100809"/>
        <a:ext cx="1373355" cy="439473"/>
      </dsp:txXfrm>
    </dsp:sp>
    <dsp:sp modelId="{03736262-4134-4EEC-88F8-6599DF836567}">
      <dsp:nvSpPr>
        <dsp:cNvPr id="0" name=""/>
        <dsp:cNvSpPr/>
      </dsp:nvSpPr>
      <dsp:spPr>
        <a:xfrm>
          <a:off x="2913726" y="1952290"/>
          <a:ext cx="686677" cy="686677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9A3C0D-680B-4A92-8FE4-E75EC0360833}">
      <dsp:nvSpPr>
        <dsp:cNvPr id="0" name=""/>
        <dsp:cNvSpPr/>
      </dsp:nvSpPr>
      <dsp:spPr>
        <a:xfrm>
          <a:off x="2913726" y="1952290"/>
          <a:ext cx="686677" cy="686677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19C35B-B79C-4044-90BA-B083D0F85A43}">
      <dsp:nvSpPr>
        <dsp:cNvPr id="0" name=""/>
        <dsp:cNvSpPr/>
      </dsp:nvSpPr>
      <dsp:spPr>
        <a:xfrm>
          <a:off x="2570387" y="2075892"/>
          <a:ext cx="1373355" cy="439473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b="1" kern="1200" dirty="0" smtClean="0">
              <a:solidFill>
                <a:srgbClr val="00B050"/>
              </a:solidFill>
              <a:latin typeface="幼圆" pitchFamily="49" charset="-122"/>
              <a:ea typeface="幼圆" pitchFamily="49" charset="-122"/>
            </a:rPr>
            <a:t>笔记</a:t>
          </a:r>
          <a:r>
            <a:rPr lang="en-US" altLang="zh-CN" sz="2600" b="1" kern="1200" dirty="0" smtClean="0">
              <a:solidFill>
                <a:srgbClr val="00B050"/>
              </a:solidFill>
              <a:latin typeface="幼圆" pitchFamily="49" charset="-122"/>
              <a:ea typeface="幼圆" pitchFamily="49" charset="-122"/>
            </a:rPr>
            <a:t>1.1</a:t>
          </a:r>
          <a:endParaRPr lang="zh-CN" altLang="en-US" sz="2600" b="1" kern="1200" dirty="0">
            <a:solidFill>
              <a:srgbClr val="00B050"/>
            </a:solidFill>
            <a:latin typeface="幼圆" pitchFamily="49" charset="-122"/>
            <a:ea typeface="幼圆" pitchFamily="49" charset="-122"/>
          </a:endParaRPr>
        </a:p>
      </dsp:txBody>
      <dsp:txXfrm>
        <a:off x="2570387" y="2075892"/>
        <a:ext cx="1373355" cy="439473"/>
      </dsp:txXfrm>
    </dsp:sp>
    <dsp:sp modelId="{106A8791-5C7F-4234-A8BF-E278B4626A3F}">
      <dsp:nvSpPr>
        <dsp:cNvPr id="0" name=""/>
        <dsp:cNvSpPr/>
      </dsp:nvSpPr>
      <dsp:spPr>
        <a:xfrm>
          <a:off x="720298" y="1949350"/>
          <a:ext cx="686677" cy="686677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4299F-BD1E-4CAE-8B95-F748F4428E19}">
      <dsp:nvSpPr>
        <dsp:cNvPr id="0" name=""/>
        <dsp:cNvSpPr/>
      </dsp:nvSpPr>
      <dsp:spPr>
        <a:xfrm>
          <a:off x="720298" y="1949350"/>
          <a:ext cx="686677" cy="686677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5C53E1-9375-4654-901A-5D0D12C0DDF4}">
      <dsp:nvSpPr>
        <dsp:cNvPr id="0" name=""/>
        <dsp:cNvSpPr/>
      </dsp:nvSpPr>
      <dsp:spPr>
        <a:xfrm>
          <a:off x="376959" y="2072952"/>
          <a:ext cx="1373355" cy="439473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b="1" kern="1200" dirty="0" smtClean="0">
              <a:solidFill>
                <a:srgbClr val="00B050"/>
              </a:solidFill>
              <a:latin typeface="幼圆" pitchFamily="49" charset="-122"/>
              <a:ea typeface="幼圆" pitchFamily="49" charset="-122"/>
            </a:rPr>
            <a:t>笔记</a:t>
          </a:r>
          <a:r>
            <a:rPr lang="en-US" altLang="zh-CN" sz="2600" b="1" kern="1200" dirty="0" smtClean="0">
              <a:solidFill>
                <a:srgbClr val="00B050"/>
              </a:solidFill>
              <a:latin typeface="幼圆" pitchFamily="49" charset="-122"/>
              <a:ea typeface="幼圆" pitchFamily="49" charset="-122"/>
            </a:rPr>
            <a:t>1.2</a:t>
          </a:r>
          <a:endParaRPr lang="zh-CN" altLang="en-US" sz="2600" b="1" kern="1200" dirty="0">
            <a:solidFill>
              <a:srgbClr val="00B050"/>
            </a:solidFill>
            <a:latin typeface="幼圆" pitchFamily="49" charset="-122"/>
            <a:ea typeface="幼圆" pitchFamily="49" charset="-122"/>
          </a:endParaRPr>
        </a:p>
      </dsp:txBody>
      <dsp:txXfrm>
        <a:off x="376959" y="2072952"/>
        <a:ext cx="1373355" cy="439473"/>
      </dsp:txXfrm>
    </dsp:sp>
    <dsp:sp modelId="{39CA087F-2CC9-4093-8BD2-AAA09FACDCE6}">
      <dsp:nvSpPr>
        <dsp:cNvPr id="0" name=""/>
        <dsp:cNvSpPr/>
      </dsp:nvSpPr>
      <dsp:spPr>
        <a:xfrm>
          <a:off x="5793886" y="977207"/>
          <a:ext cx="686677" cy="686677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A9D92-BDEE-435C-A1D2-F192E86787CF}">
      <dsp:nvSpPr>
        <dsp:cNvPr id="0" name=""/>
        <dsp:cNvSpPr/>
      </dsp:nvSpPr>
      <dsp:spPr>
        <a:xfrm>
          <a:off x="5793886" y="977207"/>
          <a:ext cx="686677" cy="686677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CFAC84-7EB3-4C68-9530-E90603288E7E}">
      <dsp:nvSpPr>
        <dsp:cNvPr id="0" name=""/>
        <dsp:cNvSpPr/>
      </dsp:nvSpPr>
      <dsp:spPr>
        <a:xfrm>
          <a:off x="5450547" y="1100809"/>
          <a:ext cx="1373355" cy="439473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b="1" kern="1200" dirty="0" smtClean="0">
              <a:solidFill>
                <a:srgbClr val="002060"/>
              </a:solidFill>
              <a:latin typeface="幼圆" pitchFamily="49" charset="-122"/>
              <a:ea typeface="幼圆" pitchFamily="49" charset="-122"/>
            </a:rPr>
            <a:t>笔记本</a:t>
          </a:r>
          <a:r>
            <a:rPr lang="en-US" altLang="zh-CN" sz="2600" b="1" kern="1200" dirty="0" smtClean="0">
              <a:solidFill>
                <a:srgbClr val="002060"/>
              </a:solidFill>
              <a:latin typeface="幼圆" pitchFamily="49" charset="-122"/>
              <a:ea typeface="幼圆" pitchFamily="49" charset="-122"/>
            </a:rPr>
            <a:t>2</a:t>
          </a:r>
          <a:endParaRPr lang="zh-CN" altLang="en-US" sz="2600" b="1" kern="1200" dirty="0">
            <a:solidFill>
              <a:srgbClr val="002060"/>
            </a:solidFill>
            <a:latin typeface="幼圆" pitchFamily="49" charset="-122"/>
            <a:ea typeface="幼圆" pitchFamily="49" charset="-122"/>
          </a:endParaRPr>
        </a:p>
      </dsp:txBody>
      <dsp:txXfrm>
        <a:off x="5450547" y="1100809"/>
        <a:ext cx="1373355" cy="439473"/>
      </dsp:txXfrm>
    </dsp:sp>
    <dsp:sp modelId="{6323726D-7575-4296-9607-033C97FB0E26}">
      <dsp:nvSpPr>
        <dsp:cNvPr id="0" name=""/>
        <dsp:cNvSpPr/>
      </dsp:nvSpPr>
      <dsp:spPr>
        <a:xfrm>
          <a:off x="6874168" y="1952290"/>
          <a:ext cx="686677" cy="686677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0858A3-924A-4025-AD44-2B6164A271DB}">
      <dsp:nvSpPr>
        <dsp:cNvPr id="0" name=""/>
        <dsp:cNvSpPr/>
      </dsp:nvSpPr>
      <dsp:spPr>
        <a:xfrm>
          <a:off x="6874168" y="1952290"/>
          <a:ext cx="686677" cy="686677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92C5F0-FCE9-43C1-AC30-9922FA05FD75}">
      <dsp:nvSpPr>
        <dsp:cNvPr id="0" name=""/>
        <dsp:cNvSpPr/>
      </dsp:nvSpPr>
      <dsp:spPr>
        <a:xfrm>
          <a:off x="6530829" y="2075892"/>
          <a:ext cx="1373355" cy="439473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b="1" kern="1200" dirty="0" smtClean="0">
              <a:solidFill>
                <a:srgbClr val="00B050"/>
              </a:solidFill>
              <a:latin typeface="幼圆" pitchFamily="49" charset="-122"/>
              <a:ea typeface="幼圆" pitchFamily="49" charset="-122"/>
            </a:rPr>
            <a:t>笔记</a:t>
          </a:r>
          <a:r>
            <a:rPr lang="en-US" altLang="zh-CN" sz="2600" b="1" kern="1200" dirty="0" smtClean="0">
              <a:solidFill>
                <a:srgbClr val="00B050"/>
              </a:solidFill>
              <a:latin typeface="幼圆" pitchFamily="49" charset="-122"/>
              <a:ea typeface="幼圆" pitchFamily="49" charset="-122"/>
            </a:rPr>
            <a:t>2.1</a:t>
          </a:r>
          <a:endParaRPr lang="zh-CN" altLang="en-US" sz="2600" b="1" kern="1200" dirty="0">
            <a:solidFill>
              <a:srgbClr val="00B050"/>
            </a:solidFill>
            <a:latin typeface="幼圆" pitchFamily="49" charset="-122"/>
            <a:ea typeface="幼圆" pitchFamily="49" charset="-122"/>
          </a:endParaRPr>
        </a:p>
      </dsp:txBody>
      <dsp:txXfrm>
        <a:off x="6530829" y="2075892"/>
        <a:ext cx="1373355" cy="439473"/>
      </dsp:txXfrm>
    </dsp:sp>
    <dsp:sp modelId="{3671CD27-1748-4B7B-BC9B-21106C5F0D1D}">
      <dsp:nvSpPr>
        <dsp:cNvPr id="0" name=""/>
        <dsp:cNvSpPr/>
      </dsp:nvSpPr>
      <dsp:spPr>
        <a:xfrm>
          <a:off x="4569910" y="1949350"/>
          <a:ext cx="686677" cy="686677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5A68B5-20DE-4C4D-A313-4F8C0453944B}">
      <dsp:nvSpPr>
        <dsp:cNvPr id="0" name=""/>
        <dsp:cNvSpPr/>
      </dsp:nvSpPr>
      <dsp:spPr>
        <a:xfrm>
          <a:off x="4569910" y="1949350"/>
          <a:ext cx="686677" cy="686677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6D5666-A809-4097-BB96-306F10D7346F}">
      <dsp:nvSpPr>
        <dsp:cNvPr id="0" name=""/>
        <dsp:cNvSpPr/>
      </dsp:nvSpPr>
      <dsp:spPr>
        <a:xfrm>
          <a:off x="4226571" y="2072952"/>
          <a:ext cx="1373355" cy="439473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b="1" kern="1200" dirty="0" smtClean="0">
              <a:solidFill>
                <a:srgbClr val="00B050"/>
              </a:solidFill>
              <a:latin typeface="幼圆" pitchFamily="49" charset="-122"/>
              <a:ea typeface="幼圆" pitchFamily="49" charset="-122"/>
            </a:rPr>
            <a:t>笔记</a:t>
          </a:r>
          <a:r>
            <a:rPr lang="en-US" altLang="zh-CN" sz="2600" b="1" kern="1200" dirty="0" smtClean="0">
              <a:solidFill>
                <a:srgbClr val="00B050"/>
              </a:solidFill>
              <a:latin typeface="幼圆" pitchFamily="49" charset="-122"/>
              <a:ea typeface="幼圆" pitchFamily="49" charset="-122"/>
            </a:rPr>
            <a:t>2.2</a:t>
          </a:r>
          <a:endParaRPr lang="zh-CN" altLang="en-US" sz="2600" b="1" kern="1200" dirty="0">
            <a:solidFill>
              <a:srgbClr val="00B050"/>
            </a:solidFill>
            <a:latin typeface="幼圆" pitchFamily="49" charset="-122"/>
            <a:ea typeface="幼圆" pitchFamily="49" charset="-122"/>
          </a:endParaRPr>
        </a:p>
      </dsp:txBody>
      <dsp:txXfrm>
        <a:off x="4226571" y="2072952"/>
        <a:ext cx="1373355" cy="439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A5F79-B796-485E-B30D-140F8853667D}" type="datetimeFigureOut">
              <a:rPr lang="zh-CN" altLang="en-US" smtClean="0"/>
              <a:t>2019/5/16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962A6-EA89-4630-A995-705767CE2B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662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每天接收大量的信息，这些信息价值高低不等，</a:t>
            </a:r>
            <a:endParaRPr lang="en-US" altLang="zh-CN" dirty="0" smtClean="0"/>
          </a:p>
          <a:p>
            <a:r>
              <a:rPr lang="zh-CN" altLang="en-US" dirty="0" smtClean="0"/>
              <a:t>当信息量少时，无需管理，当信息量大时，需要进行管理，提升效率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962A6-EA89-4630-A995-705767CE2BD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3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获得信息的途径：看到、听到、读到、想到</a:t>
            </a:r>
            <a:endParaRPr lang="en-US" altLang="zh-CN" dirty="0" smtClean="0"/>
          </a:p>
          <a:p>
            <a:r>
              <a:rPr lang="zh-CN" altLang="en-US" dirty="0" smtClean="0"/>
              <a:t>获得信息的类型：文字、图像、声音、视频</a:t>
            </a:r>
            <a:endParaRPr lang="en-US" altLang="zh-CN" dirty="0" smtClean="0"/>
          </a:p>
          <a:p>
            <a:r>
              <a:rPr lang="zh-CN" altLang="en-US" dirty="0" smtClean="0"/>
              <a:t>记录方式：纸笔、手机、</a:t>
            </a:r>
            <a:r>
              <a:rPr lang="en-US" altLang="zh-CN" dirty="0" smtClean="0"/>
              <a:t>Pad</a:t>
            </a:r>
            <a:r>
              <a:rPr lang="zh-CN" altLang="en-US" dirty="0" smtClean="0"/>
              <a:t>，电脑</a:t>
            </a:r>
            <a:endParaRPr lang="en-US" altLang="zh-CN" dirty="0" smtClean="0"/>
          </a:p>
          <a:p>
            <a:r>
              <a:rPr lang="zh-CN" altLang="en-US" dirty="0" smtClean="0"/>
              <a:t>如何选择合适的记录方式？纸质笔记的缺点：记录速度慢、不方便携带、不方便检索</a:t>
            </a:r>
            <a:endParaRPr lang="en-US" altLang="zh-CN" dirty="0" smtClean="0"/>
          </a:p>
          <a:p>
            <a:r>
              <a:rPr lang="en-US" altLang="zh-CN" dirty="0" smtClean="0"/>
              <a:t>                                         </a:t>
            </a:r>
            <a:r>
              <a:rPr lang="zh-CN" altLang="en-US" dirty="0" smtClean="0"/>
              <a:t>电子笔记的优点：纸质笔记的缺点恰好是电子笔记的优势，并且，电子笔记记录形式更加丰富、协同分享功能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962A6-EA89-4630-A995-705767CE2BD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031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理想中的信息管理应具有以下几个特点：</a:t>
            </a:r>
            <a:r>
              <a:rPr lang="en-US" altLang="zh-CN" dirty="0" smtClean="0"/>
              <a:t>1</a:t>
            </a:r>
            <a:r>
              <a:rPr lang="zh-CN" altLang="en-US" dirty="0" smtClean="0"/>
              <a:t>、</a:t>
            </a:r>
            <a:r>
              <a:rPr lang="en-US" altLang="zh-CN" dirty="0" smtClean="0"/>
              <a:t>2</a:t>
            </a:r>
            <a:r>
              <a:rPr lang="zh-CN" altLang="en-US" dirty="0" smtClean="0"/>
              <a:t>、</a:t>
            </a:r>
            <a:r>
              <a:rPr lang="en-US" altLang="zh-CN" dirty="0" smtClean="0"/>
              <a:t>3</a:t>
            </a:r>
            <a:r>
              <a:rPr lang="zh-CN" altLang="en-US" dirty="0" smtClean="0"/>
              <a:t>、</a:t>
            </a:r>
            <a:r>
              <a:rPr lang="en-US" altLang="zh-CN" dirty="0" smtClean="0"/>
              <a:t>4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在之前提到的记录方式中，纸质记录不便检索、共享，结构调整，电子笔记更符合这些要求</a:t>
            </a: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比如：网页信息的收集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962A6-EA89-4630-A995-705767CE2BD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544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有道、为知、印象笔记、</a:t>
            </a:r>
            <a:r>
              <a:rPr lang="en-US" altLang="zh-CN" dirty="0" smtClean="0"/>
              <a:t>OneNote</a:t>
            </a:r>
            <a:r>
              <a:rPr lang="zh-CN" altLang="en-US" dirty="0" smtClean="0"/>
              <a:t>、麦库记事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962A6-EA89-4630-A995-705767CE2BD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334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962A6-EA89-4630-A995-705767CE2BD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342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随身携带的免费便携扫描仪，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完成拍照后的图片会自动识别页面边缘，消除阴影并增强对比度。这样就可以把一些纸质化笔记数字化，完成纸质产品与数字化之间的贯通。同时也为印象笔记和</a:t>
            </a:r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Moleskine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智能笔记本的融合打下基础。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962A6-EA89-4630-A995-705767CE2BD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433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印象笔记里就有一款便条纸专用摄像头，它可不是只会拍不会认的色盲摄像头，它认识便条纸，它会区分颜色，更懂得每个颜色便条纸的含义，而且能帮你快速找到需要的那一张。比如： </a:t>
            </a:r>
            <a:endParaRPr lang="en-US" altLang="zh-CN" dirty="0" smtClean="0"/>
          </a:p>
          <a:p>
            <a:r>
              <a:rPr lang="en-US" altLang="zh-CN" dirty="0" smtClean="0"/>
              <a:t>1.</a:t>
            </a:r>
            <a:r>
              <a:rPr lang="zh-CN" altLang="en-US" dirty="0" smtClean="0"/>
              <a:t>永远珍藏每一张有价值的便条纸；</a:t>
            </a:r>
            <a:r>
              <a:rPr lang="en-US" altLang="zh-CN" dirty="0" smtClean="0"/>
              <a:t>2.</a:t>
            </a:r>
            <a:r>
              <a:rPr lang="zh-CN" altLang="en-US" dirty="0" smtClean="0"/>
              <a:t>自动分类便条纸：灵感、提醒、参考、清单；</a:t>
            </a:r>
            <a:r>
              <a:rPr lang="en-US" altLang="zh-CN" dirty="0" smtClean="0"/>
              <a:t>3.</a:t>
            </a:r>
            <a:r>
              <a:rPr lang="zh-CN" altLang="en-US" dirty="0" smtClean="0"/>
              <a:t>随时随地在电脑和手机上快速找到需要的那一张。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962A6-EA89-4630-A995-705767CE2BD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065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人脉广的职场人士，要么名片堆成了小山，需要找的时候就头痛，要么保存在精美的名片夹，一页一页慢慢翻。还有平时，遇到一些有意思的店铺，比如有机市集里一家农户，复古集市上的婚纱订做等，可能都会拿张名片以备日后用，可是随手一放，名片用时方恨找不到。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962A6-EA89-4630-A995-705767CE2BD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45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分类时分到历史？经济？互联网？用标签解决这类问题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962A6-EA89-4630-A995-705767CE2BD4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189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545080"/>
            <a:ext cx="12192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2667000"/>
            <a:ext cx="12192000" cy="2739571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5479144"/>
            <a:ext cx="12192000" cy="23585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99" y="2819401"/>
            <a:ext cx="115824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1999" y="4800600"/>
            <a:ext cx="10668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D7DAE1"/>
                </a:solidFill>
              </a:rPr>
              <a:pPr/>
              <a:t>2019/5/16</a:t>
            </a:fld>
            <a:endParaRPr lang="zh-CN" altLang="en-US">
              <a:solidFill>
                <a:srgbClr val="D7DA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21600" y="6356351"/>
            <a:ext cx="3860800" cy="365125"/>
          </a:xfrm>
        </p:spPr>
        <p:txBody>
          <a:bodyPr/>
          <a:lstStyle>
            <a:lvl1pPr algn="r">
              <a:defRPr/>
            </a:lvl1pPr>
          </a:lstStyle>
          <a:p>
            <a:endParaRPr lang="zh-CN" altLang="en-US">
              <a:solidFill>
                <a:srgbClr val="D7DAE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8112" y="4261105"/>
            <a:ext cx="162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rgbClr val="F4680B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4680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83199" y="4392169"/>
            <a:ext cx="16256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D7DAE1"/>
                </a:solidFill>
              </a:rPr>
              <a:pPr/>
              <a:t>‹#›</a:t>
            </a:fld>
            <a:endParaRPr lang="zh-CN" altLang="en-US">
              <a:solidFill>
                <a:srgbClr val="D7DAE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25184" y="4261105"/>
            <a:ext cx="162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150" dirty="0" smtClean="0">
                <a:solidFill>
                  <a:srgbClr val="F4680B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468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22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16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7264400" y="2070100"/>
            <a:ext cx="6858000" cy="271780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5400000">
            <a:off x="7367271" y="2284730"/>
            <a:ext cx="6858000" cy="2288540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3600" y="274639"/>
            <a:ext cx="1930400" cy="5851525"/>
          </a:xfrm>
        </p:spPr>
        <p:txBody>
          <a:bodyPr vert="eaVert" anchor="b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274639"/>
            <a:ext cx="84709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28000" y="6356351"/>
            <a:ext cx="1016000" cy="365125"/>
          </a:xfr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5400000">
            <a:off x="6051635" y="3329432"/>
            <a:ext cx="6858000" cy="199136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026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D7DAE1"/>
                </a:solidFill>
              </a:rPr>
              <a:pPr/>
              <a:t>2019/5/16</a:t>
            </a:fld>
            <a:endParaRPr lang="zh-CN" altLang="en-US">
              <a:solidFill>
                <a:srgbClr val="D7DA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CN" altLang="en-US">
              <a:solidFill>
                <a:srgbClr val="D7DA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D7DAE1"/>
                </a:solidFill>
              </a:rPr>
              <a:pPr/>
              <a:t>‹#›</a:t>
            </a:fld>
            <a:endParaRPr lang="zh-CN" altLang="en-US">
              <a:solidFill>
                <a:srgbClr val="D7DAE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529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24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926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918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058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068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79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617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07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318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85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40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911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220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7478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656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076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144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D7DAE1"/>
                </a:solidFill>
              </a:rPr>
              <a:pPr/>
              <a:t>2019/5/16</a:t>
            </a:fld>
            <a:endParaRPr lang="zh-CN" altLang="en-US">
              <a:solidFill>
                <a:srgbClr val="D7DAE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D7DAE1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D7DAE1"/>
                </a:solidFill>
              </a:rPr>
              <a:pPr/>
              <a:t>‹#›</a:t>
            </a:fld>
            <a:endParaRPr lang="zh-CN" altLang="en-US">
              <a:solidFill>
                <a:srgbClr val="D7DA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66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545080"/>
            <a:ext cx="12192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2667000"/>
            <a:ext cx="12192000" cy="2739571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5479144"/>
            <a:ext cx="12192000" cy="23585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2819400"/>
            <a:ext cx="115824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999" y="4800600"/>
            <a:ext cx="10668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21600" y="6356351"/>
            <a:ext cx="3860800" cy="365125"/>
          </a:xfrm>
        </p:spPr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79136" y="4389121"/>
            <a:ext cx="1621536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6425184" y="4261105"/>
            <a:ext cx="162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8112" y="4261105"/>
            <a:ext cx="162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085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44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4894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123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403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7306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8202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9884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54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550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31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30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95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157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970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7518400" cy="94615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6" y="1719072"/>
            <a:ext cx="10997184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29600" y="161544"/>
            <a:ext cx="39624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1200" y="274320"/>
            <a:ext cx="36576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9" name="Rectangle 8"/>
          <p:cNvSpPr/>
          <p:nvPr/>
        </p:nvSpPr>
        <p:spPr>
          <a:xfrm>
            <a:off x="8193024" y="134112"/>
            <a:ext cx="1016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93024" y="134112"/>
            <a:ext cx="1016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34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2507" y="1717040"/>
            <a:ext cx="10999893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29600" y="161544"/>
            <a:ext cx="39624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93024" y="134112"/>
            <a:ext cx="1016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600"/>
            <a:ext cx="75184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1200" y="228600"/>
            <a:ext cx="37592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93024" y="134112"/>
            <a:ext cx="1016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85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12192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12192000" cy="1154314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728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12192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8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97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55554A"/>
                </a:solidFill>
              </a:rPr>
              <a:pPr/>
              <a:t>2019/5/16</a:t>
            </a:fld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55554A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55554A"/>
                </a:solidFill>
              </a:rPr>
              <a:pPr/>
              <a:t>‹#›</a:t>
            </a:fld>
            <a:endParaRPr lang="zh-CN" altLang="en-US">
              <a:solidFill>
                <a:srgbClr val="5555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0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yinxiang.com/wp-content/uploads/2013/12/20131225-4-camera-2.pn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blog.yinxiang.com/wp-content/uploads/2013/12/20131225-4-camera-2.p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mp"/><Relationship Id="rId2" Type="http://schemas.openxmlformats.org/officeDocument/2006/relationships/image" Target="../media/image77.tmp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mp"/><Relationship Id="rId2" Type="http://schemas.openxmlformats.org/officeDocument/2006/relationships/hyperlink" Target="http://blog.yinxiang.com/" TargetMode="Externa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inxiang.com/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sz="4400" b="1" dirty="0"/>
              <a:t>管理知识、捕捉灵感</a:t>
            </a: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b="1" dirty="0">
                <a:latin typeface="+mn-ea"/>
              </a:rPr>
              <a:t>——</a:t>
            </a:r>
            <a:r>
              <a:rPr lang="zh-CN" altLang="en-US" b="1" dirty="0" smtClean="0"/>
              <a:t>“印象笔记”</a:t>
            </a:r>
            <a:r>
              <a:rPr lang="zh-CN" altLang="en-US" b="1" dirty="0"/>
              <a:t>入门</a:t>
            </a:r>
          </a:p>
        </p:txBody>
      </p:sp>
      <p:sp>
        <p:nvSpPr>
          <p:cNvPr id="6" name="副标题 2"/>
          <p:cNvSpPr txBox="1">
            <a:spLocks/>
          </p:cNvSpPr>
          <p:nvPr/>
        </p:nvSpPr>
        <p:spPr>
          <a:xfrm>
            <a:off x="6528048" y="4725145"/>
            <a:ext cx="2592288" cy="41225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2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学科服务部</a:t>
            </a:r>
            <a:endParaRPr lang="en-US" altLang="zh-CN" dirty="0">
              <a:solidFill>
                <a:schemeClr val="tx2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2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王珺</a:t>
            </a:r>
          </a:p>
        </p:txBody>
      </p:sp>
    </p:spTree>
    <p:extLst>
      <p:ext uri="{BB962C8B-B14F-4D97-AF65-F5344CB8AC3E}">
        <p14:creationId xmlns:p14="http://schemas.microsoft.com/office/powerpoint/2010/main" val="377456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t="2800" b="4801"/>
          <a:stretch/>
        </p:blipFill>
        <p:spPr>
          <a:xfrm>
            <a:off x="839416" y="1357487"/>
            <a:ext cx="10583144" cy="550051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24598" y="289763"/>
            <a:ext cx="46497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笔记的建立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623392" y="1700808"/>
            <a:ext cx="1729512" cy="360040"/>
            <a:chOff x="0" y="1844824"/>
            <a:chExt cx="1729512" cy="792088"/>
          </a:xfrm>
        </p:grpSpPr>
        <p:sp>
          <p:nvSpPr>
            <p:cNvPr id="6" name="椭圆 5"/>
            <p:cNvSpPr/>
            <p:nvPr/>
          </p:nvSpPr>
          <p:spPr>
            <a:xfrm>
              <a:off x="0" y="1844824"/>
              <a:ext cx="1187624" cy="79208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下箭头 6"/>
            <p:cNvSpPr/>
            <p:nvPr/>
          </p:nvSpPr>
          <p:spPr>
            <a:xfrm rot="5400000">
              <a:off x="1144574" y="1988840"/>
              <a:ext cx="665820" cy="50405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1907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t="2966" b="5000"/>
          <a:stretch/>
        </p:blipFill>
        <p:spPr>
          <a:xfrm>
            <a:off x="767408" y="1340801"/>
            <a:ext cx="10657184" cy="551719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07368" y="260648"/>
            <a:ext cx="46497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笔记的建立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767408" y="1296130"/>
            <a:ext cx="6300192" cy="1783135"/>
            <a:chOff x="1524000" y="1141810"/>
            <a:chExt cx="6300192" cy="1783135"/>
          </a:xfrm>
        </p:grpSpPr>
        <p:sp>
          <p:nvSpPr>
            <p:cNvPr id="2" name="矩形 1"/>
            <p:cNvSpPr/>
            <p:nvPr/>
          </p:nvSpPr>
          <p:spPr>
            <a:xfrm>
              <a:off x="1524000" y="1141810"/>
              <a:ext cx="3779912" cy="178313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75920" y="1596365"/>
              <a:ext cx="2448272" cy="92333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dirty="0"/>
                <a:t>工具→自定义工具栏（调整快捷工具栏）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843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2800" b="4801"/>
          <a:stretch/>
        </p:blipFill>
        <p:spPr>
          <a:xfrm>
            <a:off x="839416" y="1357487"/>
            <a:ext cx="10583144" cy="550051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9336" y="260648"/>
            <a:ext cx="46497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普通笔记</a:t>
            </a:r>
          </a:p>
        </p:txBody>
      </p:sp>
      <p:pic>
        <p:nvPicPr>
          <p:cNvPr id="3" name="图片 2" descr="印象笔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54" y="2205665"/>
            <a:ext cx="7917892" cy="40964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右箭头 6"/>
          <p:cNvSpPr/>
          <p:nvPr/>
        </p:nvSpPr>
        <p:spPr>
          <a:xfrm>
            <a:off x="128936" y="1700808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88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95400" y="253097"/>
            <a:ext cx="46497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手写笔记</a:t>
            </a:r>
            <a:r>
              <a:rPr lang="en-US" altLang="zh-CN" sz="4000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-PC</a:t>
            </a:r>
            <a:endParaRPr lang="zh-CN" altLang="en-US" sz="4000" b="1" spc="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手写笔记 - 印象笔记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43"/>
          <a:stretch/>
        </p:blipFill>
        <p:spPr>
          <a:xfrm>
            <a:off x="983432" y="1349499"/>
            <a:ext cx="10274303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9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~1\ADMINI~1\LOCALS~1\Temp\5d1dd41157114c16f4a9266d25acb1cb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05"/>
          <a:stretch/>
        </p:blipFill>
        <p:spPr bwMode="auto">
          <a:xfrm>
            <a:off x="269878" y="3284984"/>
            <a:ext cx="3670294" cy="137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65871" y="215902"/>
            <a:ext cx="5540472" cy="906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拍照笔记</a:t>
            </a:r>
            <a:r>
              <a:rPr lang="en-US" altLang="zh-CN" sz="4000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拍照</a:t>
            </a:r>
          </a:p>
        </p:txBody>
      </p:sp>
      <p:sp>
        <p:nvSpPr>
          <p:cNvPr id="6" name="AutoShape 4" descr="en-resource://database/619:0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6478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AutoShape 6" descr="en-resource://database/619:0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8002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1407468"/>
            <a:ext cx="3044180" cy="5411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253" y="1407468"/>
            <a:ext cx="3044179" cy="5411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右箭头 2"/>
          <p:cNvSpPr/>
          <p:nvPr/>
        </p:nvSpPr>
        <p:spPr>
          <a:xfrm>
            <a:off x="6312024" y="6165304"/>
            <a:ext cx="43204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右箭头 9"/>
          <p:cNvSpPr/>
          <p:nvPr/>
        </p:nvSpPr>
        <p:spPr>
          <a:xfrm>
            <a:off x="9624392" y="3822948"/>
            <a:ext cx="485750" cy="686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22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en-resource://database/619:0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6478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AutoShape 6" descr="en-resource://database/619:0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8002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0"/>
            <a:ext cx="385762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0"/>
            <a:ext cx="385762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0"/>
            <a:ext cx="385762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952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" t="17721" r="7851" b="17155"/>
          <a:stretch/>
        </p:blipFill>
        <p:spPr bwMode="auto">
          <a:xfrm>
            <a:off x="1055440" y="30119"/>
            <a:ext cx="4968552" cy="6825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5" b="938"/>
          <a:stretch/>
        </p:blipFill>
        <p:spPr bwMode="auto">
          <a:xfrm>
            <a:off x="6600056" y="34311"/>
            <a:ext cx="4391732" cy="6757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855640" y="5229201"/>
            <a:ext cx="2736304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391KB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22462" y="5229201"/>
            <a:ext cx="2873939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206KB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25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46956" y="260648"/>
            <a:ext cx="46497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拍照笔记</a:t>
            </a:r>
            <a:r>
              <a:rPr lang="en-US" altLang="zh-CN" sz="40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报事贴</a:t>
            </a:r>
          </a:p>
        </p:txBody>
      </p:sp>
      <p:sp>
        <p:nvSpPr>
          <p:cNvPr id="3" name="矩形 2"/>
          <p:cNvSpPr/>
          <p:nvPr/>
        </p:nvSpPr>
        <p:spPr>
          <a:xfrm>
            <a:off x="9192344" y="2924944"/>
            <a:ext cx="273630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 smtClean="0">
                <a:solidFill>
                  <a:schemeClr val="accent4">
                    <a:lumMod val="75000"/>
                  </a:schemeClr>
                </a:solidFill>
              </a:rPr>
              <a:t>荧光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</a:rPr>
              <a:t>蓝：</a:t>
            </a:r>
            <a:r>
              <a:rPr lang="zh-CN" altLang="en-US" dirty="0"/>
              <a:t>日常参考，工作中经常需要参考的提示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pPr>
              <a:lnSpc>
                <a:spcPct val="125000"/>
              </a:lnSpc>
            </a:pPr>
            <a:endParaRPr lang="zh-CN" altLang="en-US" dirty="0"/>
          </a:p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rgbClr val="00B050"/>
                </a:solidFill>
              </a:rPr>
              <a:t>荧光绿：</a:t>
            </a:r>
            <a:r>
              <a:rPr lang="zh-CN" altLang="en-US" dirty="0"/>
              <a:t>购物清单，一次买齐所需一切，告别丢三落四；</a:t>
            </a:r>
          </a:p>
        </p:txBody>
      </p:sp>
      <p:pic>
        <p:nvPicPr>
          <p:cNvPr id="1026" name="Picture 2" descr="C:\Users\bearclub\AppData\Local\Temp\0d415e329d0b4de371cbd8ff728245d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15" y="2200714"/>
            <a:ext cx="6048375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70930" y="2708920"/>
            <a:ext cx="2520280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rgbClr val="FFFF00"/>
                </a:solidFill>
              </a:rPr>
              <a:t>荧光黄：</a:t>
            </a:r>
            <a:r>
              <a:rPr lang="zh-CN" altLang="en-US" dirty="0"/>
              <a:t>点滴灵感，有一天会孕育成一个伟大的创意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pPr>
              <a:lnSpc>
                <a:spcPct val="125000"/>
              </a:lnSpc>
            </a:pPr>
            <a:endParaRPr lang="zh-CN" altLang="en-US" dirty="0"/>
          </a:p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rgbClr val="FF33CC"/>
                </a:solidFill>
              </a:rPr>
              <a:t>荧光粉：</a:t>
            </a:r>
            <a:r>
              <a:rPr lang="zh-CN" altLang="en-US" dirty="0"/>
              <a:t>日常提醒，家里的花儿该浇水了；要买火车票了；</a:t>
            </a:r>
          </a:p>
        </p:txBody>
      </p:sp>
    </p:spTree>
    <p:extLst>
      <p:ext uri="{BB962C8B-B14F-4D97-AF65-F5344CB8AC3E}">
        <p14:creationId xmlns:p14="http://schemas.microsoft.com/office/powerpoint/2010/main" val="40303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54398" y="260649"/>
            <a:ext cx="46497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spc="600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拍照笔记</a:t>
            </a:r>
            <a:r>
              <a:rPr lang="en-US" altLang="zh-CN" sz="4000" b="1" spc="600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-</a:t>
            </a:r>
            <a:r>
              <a:rPr lang="zh-CN" altLang="en-US" sz="4000" b="1" spc="600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报事贴</a:t>
            </a:r>
          </a:p>
        </p:txBody>
      </p:sp>
      <p:sp>
        <p:nvSpPr>
          <p:cNvPr id="2" name="矩形 1"/>
          <p:cNvSpPr/>
          <p:nvPr/>
        </p:nvSpPr>
        <p:spPr>
          <a:xfrm>
            <a:off x="8472264" y="2420888"/>
            <a:ext cx="34563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rgbClr val="E3B651">
                    <a:lumMod val="50000"/>
                  </a:srgbClr>
                </a:solidFill>
              </a:rPr>
              <a:t>不同颜色的便条纸保存在不同的笔记本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sz="2000" b="1" dirty="0">
              <a:solidFill>
                <a:prstClr val="black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rgbClr val="0070C0"/>
                </a:solidFill>
              </a:rPr>
              <a:t>全部保存到一个“报事贴</a:t>
            </a:r>
            <a:r>
              <a:rPr lang="en-US" altLang="zh-CN" sz="2000" b="1" dirty="0">
                <a:solidFill>
                  <a:srgbClr val="0070C0"/>
                </a:solidFill>
              </a:rPr>
              <a:t>®</a:t>
            </a:r>
            <a:r>
              <a:rPr lang="zh-CN" altLang="en-US" sz="2000" b="1" dirty="0">
                <a:solidFill>
                  <a:srgbClr val="0070C0"/>
                </a:solidFill>
              </a:rPr>
              <a:t>便条纸”笔记本，然后不同颜色设置不同标签。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0"/>
            <a:ext cx="385762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0"/>
            <a:ext cx="385762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椭圆 5"/>
          <p:cNvSpPr/>
          <p:nvPr/>
        </p:nvSpPr>
        <p:spPr>
          <a:xfrm>
            <a:off x="2927648" y="4221088"/>
            <a:ext cx="1152128" cy="1728192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82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01785" y="188640"/>
            <a:ext cx="46497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拍照笔记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名片</a:t>
            </a:r>
          </a:p>
        </p:txBody>
      </p:sp>
      <p:pic>
        <p:nvPicPr>
          <p:cNvPr id="3074" name="Picture 2" descr="C:\Users\bearclub\AppData\Local\Temp\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8076" y="2716927"/>
            <a:ext cx="5300574" cy="298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earclub\AppData\Local\Temp\Im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445" y="1557425"/>
            <a:ext cx="6615131" cy="555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1"/>
          <p:cNvSpPr/>
          <p:nvPr/>
        </p:nvSpPr>
        <p:spPr>
          <a:xfrm>
            <a:off x="5118392" y="5013176"/>
            <a:ext cx="5709234" cy="108012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3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9696" y="2523093"/>
            <a:ext cx="6696744" cy="304698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chemeClr val="accent6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一、信息及知识管理</a:t>
            </a:r>
            <a:endParaRPr lang="en-US" altLang="zh-CN" sz="2400" b="1" dirty="0">
              <a:solidFill>
                <a:schemeClr val="accent6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二、印象笔记简介及使用方法</a:t>
            </a:r>
            <a:endParaRPr lang="en-US" altLang="zh-CN" sz="2400" b="1" dirty="0">
              <a:solidFill>
                <a:schemeClr val="accent3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三、印象笔记使用案例</a:t>
            </a:r>
            <a:endParaRPr lang="en-US" altLang="zh-CN" sz="2400" b="1" dirty="0">
              <a:solidFill>
                <a:schemeClr val="accent3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四、小贴士</a:t>
            </a:r>
            <a:endParaRPr lang="en-US" altLang="zh-CN" sz="2400" b="1" dirty="0">
              <a:solidFill>
                <a:schemeClr val="accent3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94358" y="1117194"/>
            <a:ext cx="46497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spc="600" dirty="0">
                <a:solidFill>
                  <a:prstClr val="black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内容提纲</a:t>
            </a:r>
          </a:p>
        </p:txBody>
      </p:sp>
    </p:spTree>
    <p:extLst>
      <p:ext uri="{BB962C8B-B14F-4D97-AF65-F5344CB8AC3E}">
        <p14:creationId xmlns:p14="http://schemas.microsoft.com/office/powerpoint/2010/main" val="33826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53245" y="260648"/>
            <a:ext cx="46497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拍照笔记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名片</a:t>
            </a:r>
          </a:p>
        </p:txBody>
      </p:sp>
      <p:pic>
        <p:nvPicPr>
          <p:cNvPr id="4098" name="Picture 2" descr="C:\Users\bearclub\AppData\Local\Temp\IMG_20141209_205259.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4040" y="2638174"/>
            <a:ext cx="1800000" cy="2935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324" y="1405689"/>
            <a:ext cx="3037193" cy="54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bearclub\AppData\Local\Temp\IMG_20141220_150850.69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6" r="13414" b="11966"/>
          <a:stretch/>
        </p:blipFill>
        <p:spPr bwMode="auto">
          <a:xfrm rot="16200000">
            <a:off x="6660861" y="2608697"/>
            <a:ext cx="1800000" cy="2993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79" y="1405689"/>
            <a:ext cx="3037193" cy="54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表情符号 (图片) - 维基百科，自由的百科全书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56" y="5363060"/>
            <a:ext cx="1447800" cy="1438275"/>
          </a:xfrm>
          <a:prstGeom prst="rect">
            <a:avLst/>
          </a:prstGeom>
        </p:spPr>
      </p:pic>
      <p:pic>
        <p:nvPicPr>
          <p:cNvPr id="3" name="图片 2" descr="File:&lt;strong&gt;No&lt;/strong&gt; sign2.svg - Wikimedia Common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853" y="536306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0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914400">
              <a:lnSpc>
                <a:spcPct val="150000"/>
              </a:lnSpc>
              <a:spcBef>
                <a:spcPts val="0"/>
              </a:spcBef>
            </a:pPr>
            <a:r>
              <a:rPr lang="zh-CN" altLang="en-US" b="1" spc="600" dirty="0">
                <a:ln>
                  <a:noFill/>
                </a:ln>
                <a:solidFill>
                  <a:prstClr val="black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印象笔记：</a:t>
            </a:r>
            <a:r>
              <a:rPr lang="zh-CN" altLang="en-US" sz="2800" b="1" spc="60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高效的信息收集</a:t>
            </a:r>
            <a:endParaRPr lang="zh-CN" altLang="en-US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7648" y="2564905"/>
            <a:ext cx="63367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印象笔记具有强大的</a:t>
            </a:r>
            <a:r>
              <a:rPr lang="zh-CN" altLang="en-US" sz="2800" b="1" dirty="0">
                <a:solidFill>
                  <a:srgbClr val="C00000"/>
                </a:solidFill>
                <a:latin typeface="Comic Sans MS" pitchFamily="66" charset="0"/>
                <a:ea typeface="幼圆" pitchFamily="49" charset="-122"/>
              </a:rPr>
              <a:t>信息聚合</a:t>
            </a:r>
            <a:r>
              <a:rPr lang="zh-CN" altLang="en-US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功能，</a:t>
            </a:r>
            <a:r>
              <a:rPr lang="zh-CN" altLang="en-US" sz="2800" b="1" dirty="0">
                <a:solidFill>
                  <a:srgbClr val="C00000"/>
                </a:solidFill>
                <a:latin typeface="Comic Sans MS" pitchFamily="66" charset="0"/>
                <a:ea typeface="幼圆" pitchFamily="49" charset="-122"/>
              </a:rPr>
              <a:t>网页</a:t>
            </a:r>
            <a:r>
              <a:rPr lang="zh-CN" altLang="en-US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、</a:t>
            </a:r>
            <a:r>
              <a:rPr lang="zh-CN" altLang="en-US" sz="2800" b="1" dirty="0">
                <a:solidFill>
                  <a:srgbClr val="C00000"/>
                </a:solidFill>
                <a:latin typeface="Comic Sans MS" pitchFamily="66" charset="0"/>
                <a:ea typeface="幼圆" pitchFamily="49" charset="-122"/>
              </a:rPr>
              <a:t>邮件</a:t>
            </a:r>
            <a:r>
              <a:rPr lang="zh-CN" altLang="en-US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、</a:t>
            </a:r>
            <a:r>
              <a:rPr lang="zh-CN" altLang="en-US" sz="2800" b="1" dirty="0">
                <a:solidFill>
                  <a:srgbClr val="C00000"/>
                </a:solidFill>
                <a:latin typeface="Comic Sans MS" pitchFamily="66" charset="0"/>
                <a:ea typeface="幼圆" pitchFamily="49" charset="-122"/>
              </a:rPr>
              <a:t>微信</a:t>
            </a:r>
            <a:r>
              <a:rPr lang="zh-CN" altLang="en-US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、</a:t>
            </a:r>
            <a:r>
              <a:rPr lang="zh-CN" altLang="en-US" sz="2800" b="1" dirty="0">
                <a:solidFill>
                  <a:srgbClr val="C00000"/>
                </a:solidFill>
                <a:latin typeface="Comic Sans MS" pitchFamily="66" charset="0"/>
                <a:ea typeface="幼圆" pitchFamily="49" charset="-122"/>
              </a:rPr>
              <a:t>微博</a:t>
            </a:r>
            <a:r>
              <a:rPr lang="zh-CN" altLang="en-US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、</a:t>
            </a:r>
            <a:r>
              <a:rPr lang="en-US" altLang="zh-CN" sz="2800" b="1" dirty="0">
                <a:solidFill>
                  <a:srgbClr val="C00000"/>
                </a:solidFill>
                <a:latin typeface="Comic Sans MS" pitchFamily="66" charset="0"/>
                <a:ea typeface="幼圆" pitchFamily="49" charset="-122"/>
              </a:rPr>
              <a:t>Office</a:t>
            </a:r>
            <a:r>
              <a:rPr lang="zh-CN" altLang="en-US" sz="2800" b="1" dirty="0">
                <a:solidFill>
                  <a:srgbClr val="C00000"/>
                </a:solidFill>
                <a:latin typeface="Comic Sans MS" pitchFamily="66" charset="0"/>
                <a:ea typeface="幼圆" pitchFamily="49" charset="-122"/>
              </a:rPr>
              <a:t>文档</a:t>
            </a:r>
            <a:r>
              <a:rPr lang="zh-CN" altLang="en-US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（如</a:t>
            </a:r>
            <a:r>
              <a:rPr lang="en-US" altLang="zh-CN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Word</a:t>
            </a:r>
            <a:r>
              <a:rPr lang="zh-CN" altLang="en-US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、</a:t>
            </a:r>
            <a:r>
              <a:rPr lang="en-US" altLang="zh-CN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Excel</a:t>
            </a:r>
            <a:r>
              <a:rPr lang="zh-CN" altLang="en-US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、</a:t>
            </a:r>
            <a:r>
              <a:rPr lang="en-US" altLang="zh-CN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PPT</a:t>
            </a:r>
            <a:r>
              <a:rPr lang="zh-CN" altLang="en-US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、</a:t>
            </a:r>
            <a:r>
              <a:rPr lang="en-US" altLang="zh-CN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PDF</a:t>
            </a:r>
            <a:r>
              <a:rPr lang="zh-CN" altLang="en-US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）以及</a:t>
            </a:r>
            <a:r>
              <a:rPr lang="zh-CN" altLang="en-US" sz="2800" b="1" dirty="0">
                <a:solidFill>
                  <a:srgbClr val="C00000"/>
                </a:solidFill>
                <a:latin typeface="Comic Sans MS" pitchFamily="66" charset="0"/>
                <a:ea typeface="幼圆" pitchFamily="49" charset="-122"/>
              </a:rPr>
              <a:t>纸质资料、照片、音频、视频</a:t>
            </a:r>
            <a:r>
              <a:rPr lang="zh-CN" altLang="en-US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等均可以随时随地在手机、平板以及电脑存储或读取。</a:t>
            </a:r>
          </a:p>
        </p:txBody>
      </p:sp>
    </p:spTree>
    <p:extLst>
      <p:ext uri="{BB962C8B-B14F-4D97-AF65-F5344CB8AC3E}">
        <p14:creationId xmlns:p14="http://schemas.microsoft.com/office/powerpoint/2010/main" val="121266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3835445" y="775752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prstClr val="black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印象笔记</a:t>
            </a:r>
            <a:r>
              <a:rPr lang="en-US" altLang="zh-CN" sz="4000" dirty="0">
                <a:solidFill>
                  <a:prstClr val="black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——</a:t>
            </a:r>
            <a:r>
              <a:rPr lang="zh-CN" altLang="en-US" sz="4000" dirty="0">
                <a:latin typeface="华文琥珀" panose="02010800040101010101" pitchFamily="2" charset="-122"/>
                <a:ea typeface="华文琥珀" panose="02010800040101010101" pitchFamily="2" charset="-122"/>
              </a:rPr>
              <a:t>剪藏</a:t>
            </a:r>
            <a:endParaRPr lang="zh-CN" altLang="en-US" sz="4000" dirty="0">
              <a:solidFill>
                <a:prstClr val="black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5" name="Picture 2" descr="C:\Users\bearclub\AppData\Local\Temp\e65b91ef5075e77f2b18bc32546ab9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566" y="1782720"/>
            <a:ext cx="7808868" cy="4392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85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28352"/>
            <a:ext cx="9793088" cy="682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右箭头 1"/>
          <p:cNvSpPr/>
          <p:nvPr/>
        </p:nvSpPr>
        <p:spPr>
          <a:xfrm>
            <a:off x="6888088" y="448097"/>
            <a:ext cx="936104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2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如何使用Evernote Web Clipper | Evernote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26" y="0"/>
            <a:ext cx="8489349" cy="6858000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9571434" y="217215"/>
            <a:ext cx="572266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下箭头 5"/>
          <p:cNvSpPr/>
          <p:nvPr/>
        </p:nvSpPr>
        <p:spPr>
          <a:xfrm rot="10800000">
            <a:off x="9437277" y="813123"/>
            <a:ext cx="860298" cy="360040"/>
          </a:xfrm>
          <a:prstGeom prst="down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46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8" t="10793" r="23634" b="9485"/>
          <a:stretch/>
        </p:blipFill>
        <p:spPr bwMode="auto">
          <a:xfrm>
            <a:off x="1895154" y="0"/>
            <a:ext cx="84430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97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6" t="10834" r="23574" b="9286"/>
          <a:stretch/>
        </p:blipFill>
        <p:spPr bwMode="auto">
          <a:xfrm>
            <a:off x="1956048" y="37281"/>
            <a:ext cx="8388424" cy="682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88288" y="2713112"/>
            <a:ext cx="1440160" cy="13388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spc="300" dirty="0">
                <a:solidFill>
                  <a:prstClr val="black"/>
                </a:solidFill>
                <a:latin typeface="微软雅黑"/>
              </a:rPr>
              <a:t>剪藏文章</a:t>
            </a:r>
            <a:endParaRPr lang="en-US" altLang="zh-CN" b="1" spc="300" dirty="0">
              <a:solidFill>
                <a:prstClr val="black"/>
              </a:solidFill>
              <a:latin typeface="微软雅黑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 spc="300" dirty="0">
                <a:solidFill>
                  <a:prstClr val="black"/>
                </a:solidFill>
                <a:latin typeface="微软雅黑"/>
              </a:rPr>
              <a:t>剪藏整页</a:t>
            </a:r>
            <a:endParaRPr lang="en-US" altLang="zh-CN" b="1" spc="300" dirty="0">
              <a:solidFill>
                <a:prstClr val="black"/>
              </a:solidFill>
              <a:latin typeface="微软雅黑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 spc="300" dirty="0">
                <a:solidFill>
                  <a:prstClr val="black"/>
                </a:solidFill>
                <a:latin typeface="微软雅黑"/>
              </a:rPr>
              <a:t>剪藏</a:t>
            </a:r>
            <a:r>
              <a:rPr lang="en-US" altLang="zh-CN" b="1" spc="300" dirty="0">
                <a:solidFill>
                  <a:prstClr val="black"/>
                </a:solidFill>
                <a:latin typeface="微软雅黑"/>
              </a:rPr>
              <a:t>URL</a:t>
            </a:r>
            <a:endParaRPr lang="zh-CN" altLang="en-US" b="1" spc="300" dirty="0">
              <a:solidFill>
                <a:prstClr val="black"/>
              </a:solidFill>
              <a:latin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77483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bearclub\AppData\Local\Temp\346134f5473f88e97bf9530cacc64ce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271" y="9526"/>
            <a:ext cx="7577761" cy="68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16180" y="952656"/>
            <a:ext cx="2340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文件？</a:t>
            </a:r>
          </a:p>
        </p:txBody>
      </p:sp>
      <p:sp>
        <p:nvSpPr>
          <p:cNvPr id="5" name="矩形 4"/>
          <p:cNvSpPr/>
          <p:nvPr/>
        </p:nvSpPr>
        <p:spPr>
          <a:xfrm>
            <a:off x="8328249" y="1696641"/>
            <a:ext cx="198002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一键剪藏！</a:t>
            </a:r>
          </a:p>
        </p:txBody>
      </p:sp>
      <p:sp>
        <p:nvSpPr>
          <p:cNvPr id="6" name="云形 5"/>
          <p:cNvSpPr/>
          <p:nvPr/>
        </p:nvSpPr>
        <p:spPr>
          <a:xfrm>
            <a:off x="7492727" y="620688"/>
            <a:ext cx="3175273" cy="2160240"/>
          </a:xfrm>
          <a:prstGeom prst="cloud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8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5"/>
          <a:stretch/>
        </p:blipFill>
        <p:spPr bwMode="auto">
          <a:xfrm>
            <a:off x="1568244" y="127112"/>
            <a:ext cx="9073008" cy="660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下箭头 1"/>
          <p:cNvSpPr/>
          <p:nvPr/>
        </p:nvSpPr>
        <p:spPr>
          <a:xfrm>
            <a:off x="5394643" y="1556792"/>
            <a:ext cx="64807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9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06280" y="404664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移动客户端</a:t>
            </a:r>
            <a:r>
              <a:rPr lang="en-US" altLang="zh-CN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——</a:t>
            </a:r>
            <a:r>
              <a:rPr lang="zh-CN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网页剪藏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9525"/>
            <a:ext cx="3037192" cy="54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449525"/>
            <a:ext cx="3037192" cy="54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449525"/>
            <a:ext cx="3037192" cy="54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423" y="1449525"/>
            <a:ext cx="3037192" cy="54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右箭头 5"/>
          <p:cNvSpPr/>
          <p:nvPr/>
        </p:nvSpPr>
        <p:spPr>
          <a:xfrm>
            <a:off x="2157513" y="1628800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3935760" y="2420888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/>
        </p:nvSpPr>
        <p:spPr>
          <a:xfrm>
            <a:off x="6816080" y="5085184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/>
        </p:nvSpPr>
        <p:spPr>
          <a:xfrm>
            <a:off x="9840416" y="2780928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76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spc="600" dirty="0">
                <a:solidFill>
                  <a:prstClr val="black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信息及知识管理</a:t>
            </a:r>
          </a:p>
        </p:txBody>
      </p:sp>
      <p:sp>
        <p:nvSpPr>
          <p:cNvPr id="5" name="矩形 4"/>
          <p:cNvSpPr/>
          <p:nvPr/>
        </p:nvSpPr>
        <p:spPr>
          <a:xfrm>
            <a:off x="2700866" y="2551837"/>
            <a:ext cx="67987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加利福尼亚大学</a:t>
            </a: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圣迭戈分校开展了一个名为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多少信息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的项目，研究美国人获取信息的情况。研究人员估算出，一名美国人平均每天要接收约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34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Ｇ</a:t>
            </a: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信息，每天从电子邮件、互联网、电视和其他媒体获取大约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10.05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万</a:t>
            </a: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个单词的信息量，相当于大脑每秒接触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23</a:t>
            </a: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个单词。</a:t>
            </a:r>
          </a:p>
        </p:txBody>
      </p:sp>
      <p:sp>
        <p:nvSpPr>
          <p:cNvPr id="3" name="矩形 2"/>
          <p:cNvSpPr/>
          <p:nvPr/>
        </p:nvSpPr>
        <p:spPr>
          <a:xfrm>
            <a:off x="587388" y="5589240"/>
            <a:ext cx="11017224" cy="5078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“上帝在造人时给了人类很强的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CPU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，给了人类无限的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HardDisk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空间，只是给的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RAM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不够大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GTD Life 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639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59696" y="404664"/>
            <a:ext cx="5058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信息收集：微信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" y="1485384"/>
            <a:ext cx="3037192" cy="54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45" y="1458000"/>
            <a:ext cx="3037192" cy="54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program files (x86)\360\360se6\User Data\temp\yxbj-weixin-API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958" y="1458000"/>
            <a:ext cx="6132042" cy="54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74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736" y="1425977"/>
            <a:ext cx="3037192" cy="54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75" y="1425977"/>
            <a:ext cx="3037193" cy="54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/>
          <p:cNvSpPr txBox="1"/>
          <p:nvPr/>
        </p:nvSpPr>
        <p:spPr>
          <a:xfrm>
            <a:off x="3359696" y="404664"/>
            <a:ext cx="5058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信息收集：微信</a:t>
            </a:r>
          </a:p>
        </p:txBody>
      </p:sp>
      <p:sp>
        <p:nvSpPr>
          <p:cNvPr id="7" name="右箭头 6"/>
          <p:cNvSpPr/>
          <p:nvPr/>
        </p:nvSpPr>
        <p:spPr>
          <a:xfrm>
            <a:off x="4439816" y="1445424"/>
            <a:ext cx="648072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6888088" y="4653136"/>
            <a:ext cx="648072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79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" r="12763" b="3896"/>
          <a:stretch/>
        </p:blipFill>
        <p:spPr bwMode="auto">
          <a:xfrm>
            <a:off x="911424" y="260647"/>
            <a:ext cx="10729192" cy="65048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右箭头 3"/>
          <p:cNvSpPr/>
          <p:nvPr/>
        </p:nvSpPr>
        <p:spPr>
          <a:xfrm flipH="1">
            <a:off x="1631504" y="2132856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3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97790" y="260648"/>
            <a:ext cx="5058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信息收集：邮件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t="12878" r="21447" b="13325"/>
          <a:stretch/>
        </p:blipFill>
        <p:spPr bwMode="auto">
          <a:xfrm>
            <a:off x="2204126" y="1124743"/>
            <a:ext cx="8356369" cy="574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右箭头 4"/>
          <p:cNvSpPr/>
          <p:nvPr/>
        </p:nvSpPr>
        <p:spPr>
          <a:xfrm>
            <a:off x="4871864" y="1916832"/>
            <a:ext cx="864096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97791" y="3259693"/>
            <a:ext cx="5239255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prstClr val="white"/>
                </a:solidFill>
              </a:rPr>
              <a:t>chilamjun.xxxxx@m.yinxiang.com</a:t>
            </a:r>
            <a:endParaRPr lang="zh-CN" altLang="en-US" sz="2800" b="1" dirty="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89824" y="4077073"/>
            <a:ext cx="8274749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2800" b="1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向该电子邮件地址发送含文本、照片或音频的邮件、即可直接在印象笔记默认笔记本添加一条新笔记。</a:t>
            </a:r>
          </a:p>
        </p:txBody>
      </p:sp>
    </p:spTree>
    <p:extLst>
      <p:ext uri="{BB962C8B-B14F-4D97-AF65-F5344CB8AC3E}">
        <p14:creationId xmlns:p14="http://schemas.microsoft.com/office/powerpoint/2010/main" val="26455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14400">
              <a:lnSpc>
                <a:spcPct val="150000"/>
              </a:lnSpc>
              <a:spcBef>
                <a:spcPts val="0"/>
              </a:spcBef>
            </a:pPr>
            <a:r>
              <a:rPr lang="zh-CN" altLang="en-US" b="1" spc="600" dirty="0">
                <a:ln>
                  <a:noFill/>
                </a:ln>
                <a:solidFill>
                  <a:prstClr val="black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组织与管理：</a:t>
            </a:r>
            <a:r>
              <a:rPr lang="zh-CN" altLang="en-US" sz="3200" b="1" spc="600" dirty="0">
                <a:ln>
                  <a:noFill/>
                </a:ln>
                <a:solidFill>
                  <a:prstClr val="black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笔记本</a:t>
            </a:r>
            <a:endParaRPr lang="zh-CN" alt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3" name="图示 2"/>
          <p:cNvGraphicFramePr/>
          <p:nvPr>
            <p:extLst/>
          </p:nvPr>
        </p:nvGraphicFramePr>
        <p:xfrm>
          <a:off x="2063552" y="2909168"/>
          <a:ext cx="8064896" cy="3616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679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54398" y="260649"/>
            <a:ext cx="46497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spc="600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笔记本</a:t>
            </a:r>
            <a:r>
              <a:rPr lang="en-US" altLang="zh-CN" sz="4000" b="1" spc="600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&amp;</a:t>
            </a:r>
            <a:r>
              <a:rPr lang="zh-CN" altLang="en-US" sz="4000" b="1" spc="600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笔记本组</a:t>
            </a:r>
          </a:p>
        </p:txBody>
      </p:sp>
      <p:sp>
        <p:nvSpPr>
          <p:cNvPr id="6" name="矩形 5"/>
          <p:cNvSpPr/>
          <p:nvPr/>
        </p:nvSpPr>
        <p:spPr>
          <a:xfrm>
            <a:off x="1741163" y="2593082"/>
            <a:ext cx="8712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CN" b="1" dirty="0">
                <a:solidFill>
                  <a:srgbClr val="00B050"/>
                </a:solidFill>
              </a:rPr>
              <a:t>2</a:t>
            </a:r>
            <a:r>
              <a:rPr lang="zh-CN" altLang="en-US" b="1" dirty="0">
                <a:solidFill>
                  <a:srgbClr val="00B050"/>
                </a:solidFill>
              </a:rPr>
              <a:t>、灵感笔记本</a:t>
            </a:r>
          </a:p>
          <a:p>
            <a:pPr fontAlgn="base"/>
            <a:r>
              <a:rPr lang="zh-CN" altLang="en-US" dirty="0">
                <a:solidFill>
                  <a:prstClr val="black"/>
                </a:solidFill>
              </a:rPr>
              <a:t>灵光一闪的创意，走路坐车时想到的好点子，快速记录在灵感笔记本，开展新项目或是头脑风暴会议就能用得上。</a:t>
            </a:r>
          </a:p>
        </p:txBody>
      </p:sp>
      <p:sp>
        <p:nvSpPr>
          <p:cNvPr id="7" name="矩形 6"/>
          <p:cNvSpPr/>
          <p:nvPr/>
        </p:nvSpPr>
        <p:spPr>
          <a:xfrm>
            <a:off x="1741163" y="1628507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CN" b="1" dirty="0">
                <a:solidFill>
                  <a:srgbClr val="0070C0"/>
                </a:solidFill>
              </a:rPr>
              <a:t>1</a:t>
            </a:r>
            <a:r>
              <a:rPr lang="zh-CN" altLang="en-US" b="1" dirty="0">
                <a:solidFill>
                  <a:srgbClr val="0070C0"/>
                </a:solidFill>
              </a:rPr>
              <a:t>、工作和生活笔记本</a:t>
            </a:r>
          </a:p>
          <a:p>
            <a:pPr fontAlgn="base"/>
            <a:r>
              <a:rPr lang="zh-CN" altLang="en-US" dirty="0">
                <a:solidFill>
                  <a:prstClr val="black"/>
                </a:solidFill>
              </a:rPr>
              <a:t>对于很多用户来说，最简单的就是创建一个工作笔记本和一个生活笔记本，分别用来保存工作资料和生活信息，方便查找。</a:t>
            </a:r>
          </a:p>
        </p:txBody>
      </p:sp>
      <p:sp>
        <p:nvSpPr>
          <p:cNvPr id="8" name="矩形 7"/>
          <p:cNvSpPr/>
          <p:nvPr/>
        </p:nvSpPr>
        <p:spPr>
          <a:xfrm>
            <a:off x="1741163" y="3536554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CN" b="1" dirty="0">
                <a:solidFill>
                  <a:srgbClr val="FF0000"/>
                </a:solidFill>
              </a:rPr>
              <a:t>3</a:t>
            </a:r>
            <a:r>
              <a:rPr lang="zh-CN" altLang="en-US" b="1" dirty="0">
                <a:solidFill>
                  <a:srgbClr val="FF0000"/>
                </a:solidFill>
              </a:rPr>
              <a:t>、读书笔记本</a:t>
            </a:r>
          </a:p>
          <a:p>
            <a:pPr fontAlgn="base"/>
            <a:r>
              <a:rPr lang="zh-CN" altLang="en-US" dirty="0">
                <a:solidFill>
                  <a:prstClr val="black"/>
                </a:solidFill>
              </a:rPr>
              <a:t>把书中有意思的观点、自己的读后感记下来，才算真正消化读过的内容。把这些都放在读书笔记本，就可以轻松回顾和更新读书笔记，触类旁通，提出新的见解。</a:t>
            </a:r>
          </a:p>
        </p:txBody>
      </p:sp>
      <p:sp>
        <p:nvSpPr>
          <p:cNvPr id="9" name="矩形 8"/>
          <p:cNvSpPr/>
          <p:nvPr/>
        </p:nvSpPr>
        <p:spPr>
          <a:xfrm>
            <a:off x="1741163" y="4521894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CN" b="1" dirty="0">
                <a:solidFill>
                  <a:srgbClr val="7030A0"/>
                </a:solidFill>
              </a:rPr>
              <a:t>4</a:t>
            </a:r>
            <a:r>
              <a:rPr lang="zh-CN" altLang="en-US" b="1" dirty="0">
                <a:solidFill>
                  <a:srgbClr val="7030A0"/>
                </a:solidFill>
              </a:rPr>
              <a:t>、旅游目的地笔记本</a:t>
            </a:r>
          </a:p>
          <a:p>
            <a:pPr fontAlgn="base"/>
            <a:r>
              <a:rPr lang="zh-CN" altLang="en-US" dirty="0">
                <a:solidFill>
                  <a:prstClr val="black"/>
                </a:solidFill>
              </a:rPr>
              <a:t>计划年假到东南亚或欧洲玩？把旅游计划和攻略保存到以旅游目的地命名的笔记本，旅行时随时随地查看所有关于目的地的信息。</a:t>
            </a:r>
          </a:p>
        </p:txBody>
      </p:sp>
      <p:sp>
        <p:nvSpPr>
          <p:cNvPr id="10" name="矩形 9"/>
          <p:cNvSpPr/>
          <p:nvPr/>
        </p:nvSpPr>
        <p:spPr>
          <a:xfrm>
            <a:off x="1741164" y="5469032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CN" b="1" dirty="0">
                <a:solidFill>
                  <a:srgbClr val="FFC000"/>
                </a:solidFill>
              </a:rPr>
              <a:t>5</a:t>
            </a:r>
            <a:r>
              <a:rPr lang="zh-CN" altLang="en-US" b="1" dirty="0">
                <a:solidFill>
                  <a:srgbClr val="FFC000"/>
                </a:solidFill>
              </a:rPr>
              <a:t>、工作项目笔记本</a:t>
            </a:r>
          </a:p>
          <a:p>
            <a:pPr fontAlgn="base"/>
            <a:r>
              <a:rPr lang="zh-CN" altLang="en-US" dirty="0">
                <a:solidFill>
                  <a:prstClr val="black"/>
                </a:solidFill>
              </a:rPr>
              <a:t>为每个工作项目建一个笔记本，把跟项目相关的笔记、文档、待办事项、会议记录统统放在里面，就算是出差都可以在任何设备上快速访问。也可以为每个客户或产品建一个笔记本。</a:t>
            </a:r>
          </a:p>
        </p:txBody>
      </p:sp>
    </p:spTree>
    <p:extLst>
      <p:ext uri="{BB962C8B-B14F-4D97-AF65-F5344CB8AC3E}">
        <p14:creationId xmlns:p14="http://schemas.microsoft.com/office/powerpoint/2010/main" val="154349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54398" y="260649"/>
            <a:ext cx="46497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spc="600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笔记本</a:t>
            </a:r>
            <a:r>
              <a:rPr lang="en-US" altLang="zh-CN" sz="4000" b="1" spc="600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&amp;</a:t>
            </a:r>
            <a:r>
              <a:rPr lang="zh-CN" altLang="en-US" sz="4000" b="1" spc="600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笔记本组</a:t>
            </a:r>
          </a:p>
        </p:txBody>
      </p:sp>
      <p:sp>
        <p:nvSpPr>
          <p:cNvPr id="2" name="矩形 1"/>
          <p:cNvSpPr/>
          <p:nvPr/>
        </p:nvSpPr>
        <p:spPr>
          <a:xfrm>
            <a:off x="767408" y="1895708"/>
            <a:ext cx="488698" cy="452431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3200" b="1" dirty="0">
                <a:latin typeface="Comic Sans MS" pitchFamily="66" charset="0"/>
                <a:cs typeface="Times New Roman" pitchFamily="18" charset="0"/>
              </a:rPr>
              <a:t>笔记本结构组织示例</a:t>
            </a:r>
          </a:p>
        </p:txBody>
      </p:sp>
      <p:pic>
        <p:nvPicPr>
          <p:cNvPr id="2050" name="Picture 2" descr="https://pic4.zhimg.com/8a4c14105c39121c92abd58839c2d81b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582139"/>
            <a:ext cx="2851040" cy="5151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ic1.zhimg.com/f6716e03fbbe73e8151c4cf0ec951930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1587116"/>
            <a:ext cx="2851200" cy="2741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8184232" y="3247816"/>
            <a:ext cx="33843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</a:rPr>
              <a:t>前三个区域</a:t>
            </a:r>
            <a:r>
              <a:rPr lang="zh-CN" altLang="en-US" sz="2000" dirty="0"/>
              <a:t>所有碎片信息经过</a:t>
            </a:r>
            <a:r>
              <a:rPr lang="zh-CN" altLang="en-US" sz="2000" b="1" dirty="0">
                <a:solidFill>
                  <a:srgbClr val="FF0000"/>
                </a:solidFill>
              </a:rPr>
              <a:t>加工处理</a:t>
            </a:r>
            <a:r>
              <a:rPr lang="zh-CN" altLang="en-US" sz="2000" dirty="0"/>
              <a:t>最终都要落实到</a:t>
            </a:r>
            <a:r>
              <a:rPr lang="zh-CN" altLang="en-US" sz="2000" b="1" dirty="0">
                <a:solidFill>
                  <a:srgbClr val="FF0000"/>
                </a:solidFill>
              </a:rPr>
              <a:t>后面三个笔记本组</a:t>
            </a:r>
            <a:r>
              <a:rPr lang="zh-CN" altLang="en-US" sz="2000" dirty="0"/>
              <a:t>内存储</a:t>
            </a:r>
          </a:p>
        </p:txBody>
      </p:sp>
    </p:spTree>
    <p:extLst>
      <p:ext uri="{BB962C8B-B14F-4D97-AF65-F5344CB8AC3E}">
        <p14:creationId xmlns:p14="http://schemas.microsoft.com/office/powerpoint/2010/main" val="24540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14400">
              <a:lnSpc>
                <a:spcPct val="150000"/>
              </a:lnSpc>
              <a:spcBef>
                <a:spcPts val="0"/>
              </a:spcBef>
            </a:pPr>
            <a:r>
              <a:rPr lang="zh-CN" altLang="en-US" b="1" spc="600" dirty="0">
                <a:ln>
                  <a:noFill/>
                </a:ln>
                <a:solidFill>
                  <a:prstClr val="black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组织与管理：标签</a:t>
            </a:r>
            <a:endParaRPr lang="zh-CN" altLang="en-US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1664" y="2937138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002060"/>
                </a:solidFill>
                <a:latin typeface="幼圆" pitchFamily="49" charset="-122"/>
                <a:ea typeface="幼圆" pitchFamily="49" charset="-122"/>
              </a:rPr>
              <a:t>互联网</a:t>
            </a:r>
            <a:r>
              <a:rPr lang="zh-CN" altLang="en-US" sz="4000" b="1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</a:rPr>
              <a:t>商业</a:t>
            </a:r>
            <a:r>
              <a:rPr lang="zh-CN" altLang="en-US" sz="3200" b="1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模式的演进</a:t>
            </a:r>
            <a:r>
              <a:rPr lang="zh-CN" altLang="en-US" sz="4000" b="1" dirty="0">
                <a:solidFill>
                  <a:srgbClr val="00B050"/>
                </a:solidFill>
                <a:latin typeface="幼圆" pitchFamily="49" charset="-122"/>
                <a:ea typeface="幼圆" pitchFamily="49" charset="-122"/>
              </a:rPr>
              <a:t>历程</a:t>
            </a:r>
            <a:r>
              <a:rPr lang="zh-CN" altLang="en-US" sz="4000" b="1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？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75620" y="4221089"/>
            <a:ext cx="6768752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笔记本与标签：不同维度的组织方式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91744" y="5301209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DEB340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标签命名小贴士：“</a:t>
            </a:r>
            <a:r>
              <a:rPr lang="en-US" altLang="zh-CN" sz="2400" b="1" dirty="0">
                <a:solidFill>
                  <a:srgbClr val="DEB340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=</a:t>
            </a:r>
            <a:r>
              <a:rPr lang="zh-CN" altLang="en-US" sz="2400" b="1" dirty="0">
                <a:solidFill>
                  <a:srgbClr val="DEB340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”</a:t>
            </a:r>
            <a:r>
              <a:rPr lang="en-US" altLang="zh-CN" sz="2400" b="1" dirty="0">
                <a:solidFill>
                  <a:srgbClr val="DEB340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2400" b="1" dirty="0">
                <a:solidFill>
                  <a:srgbClr val="DEB340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标签内容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3093" y1="62626" x2="1031" y2="15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76" y="5031702"/>
            <a:ext cx="980461" cy="1000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52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076193" y="1628800"/>
            <a:ext cx="9865096" cy="4513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CN" altLang="en-US" b="1" i="1" dirty="0" smtClean="0">
                <a:solidFill>
                  <a:schemeClr val="accent5"/>
                </a:solidFill>
              </a:rPr>
              <a:t>标签</a:t>
            </a:r>
            <a:r>
              <a:rPr lang="zh-CN" altLang="en-US" b="1" i="1" dirty="0">
                <a:solidFill>
                  <a:schemeClr val="accent5"/>
                </a:solidFill>
              </a:rPr>
              <a:t>尽量（注意是尽量）不与笔记中任何词语</a:t>
            </a:r>
            <a:r>
              <a:rPr lang="zh-CN" altLang="en-US" b="1" i="1" dirty="0" smtClean="0">
                <a:solidFill>
                  <a:schemeClr val="accent5"/>
                </a:solidFill>
              </a:rPr>
              <a:t>重复</a:t>
            </a:r>
            <a:endParaRPr lang="zh-CN" altLang="en-US" b="1" i="1" dirty="0">
              <a:solidFill>
                <a:schemeClr val="accent5"/>
              </a:solidFill>
            </a:endParaRPr>
          </a:p>
          <a:p>
            <a:pPr>
              <a:lnSpc>
                <a:spcPct val="114000"/>
              </a:lnSpc>
            </a:pPr>
            <a:r>
              <a:rPr lang="zh-CN" altLang="en-US" dirty="0" smtClean="0"/>
              <a:t>        比如</a:t>
            </a:r>
            <a:r>
              <a:rPr lang="zh-CN" altLang="en-US" dirty="0"/>
              <a:t>原文中的标题或正文中有“知识管理”这样的字眼，那就没必要再为这条笔记添加“知识管理”这样的标签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>
              <a:lnSpc>
                <a:spcPct val="114000"/>
              </a:lnSpc>
            </a:pPr>
            <a:endParaRPr lang="en-US" altLang="zh-CN" dirty="0" smtClean="0"/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CN" altLang="en-US" b="1" i="1" dirty="0">
                <a:solidFill>
                  <a:schemeClr val="accent5"/>
                </a:solidFill>
              </a:rPr>
              <a:t>添加标签的重点不是看到了什么，而是想到了</a:t>
            </a:r>
            <a:r>
              <a:rPr lang="zh-CN" altLang="en-US" b="1" i="1" dirty="0" smtClean="0">
                <a:solidFill>
                  <a:schemeClr val="accent5"/>
                </a:solidFill>
              </a:rPr>
              <a:t>什么</a:t>
            </a:r>
            <a:endParaRPr lang="zh-CN" altLang="en-US" b="1" i="1" dirty="0">
              <a:solidFill>
                <a:schemeClr val="accent5"/>
              </a:solidFill>
            </a:endParaRPr>
          </a:p>
          <a:p>
            <a:pPr>
              <a:lnSpc>
                <a:spcPct val="114000"/>
              </a:lnSpc>
            </a:pPr>
            <a:r>
              <a:rPr lang="zh-CN" altLang="en-US" dirty="0" smtClean="0"/>
              <a:t>        一</a:t>
            </a:r>
            <a:r>
              <a:rPr lang="zh-CN" altLang="en-US" dirty="0"/>
              <a:t>条笔记，尤其是从别处转载的文章，看过之后，如果不做任何处理，里边的知识很快就会被忘记，甚至无法搜索到。但是如果能加上自己解读后的标签，下次用到时，就会轻而易举找到。</a:t>
            </a:r>
          </a:p>
          <a:p>
            <a:pPr>
              <a:lnSpc>
                <a:spcPct val="114000"/>
              </a:lnSpc>
            </a:pPr>
            <a:r>
              <a:rPr lang="zh-CN" altLang="en-US" dirty="0"/>
              <a:t>例如</a:t>
            </a:r>
            <a:r>
              <a:rPr lang="zh-CN" altLang="en-US" dirty="0" smtClean="0"/>
              <a:t>，</a:t>
            </a:r>
            <a:r>
              <a:rPr lang="zh-CN" altLang="en-US" dirty="0"/>
              <a:t>在</a:t>
            </a:r>
            <a:r>
              <a:rPr lang="zh-CN" altLang="en-US" dirty="0" smtClean="0"/>
              <a:t>读</a:t>
            </a:r>
            <a:r>
              <a:rPr lang="zh-CN" altLang="en-US" dirty="0"/>
              <a:t>某</a:t>
            </a:r>
            <a:r>
              <a:rPr lang="zh-CN" altLang="en-US" dirty="0" smtClean="0"/>
              <a:t>篇</a:t>
            </a:r>
            <a:r>
              <a:rPr lang="zh-CN" altLang="en-US" dirty="0"/>
              <a:t>文章时，发现文中有关于“书籍分类”和“阅读方法”的描述</a:t>
            </a:r>
            <a:r>
              <a:rPr lang="zh-CN" altLang="en-US" dirty="0" smtClean="0"/>
              <a:t>，可为</a:t>
            </a:r>
            <a:r>
              <a:rPr lang="zh-CN" altLang="en-US" dirty="0"/>
              <a:t>其</a:t>
            </a:r>
            <a:r>
              <a:rPr lang="zh-CN" altLang="en-US" dirty="0" smtClean="0"/>
              <a:t>添加这</a:t>
            </a:r>
            <a:r>
              <a:rPr lang="zh-CN" altLang="en-US" dirty="0"/>
              <a:t>两个</a:t>
            </a:r>
            <a:r>
              <a:rPr lang="zh-CN" altLang="en-US" dirty="0" smtClean="0"/>
              <a:t>标签，而</a:t>
            </a:r>
            <a:r>
              <a:rPr lang="zh-CN" altLang="en-US" dirty="0"/>
              <a:t>这两个标签在原文中都是无法搜索到的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>
              <a:lnSpc>
                <a:spcPct val="114000"/>
              </a:lnSpc>
            </a:pPr>
            <a:endParaRPr lang="en-US" altLang="zh-CN" dirty="0" smtClean="0"/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CN" altLang="en-US" b="1" i="1" dirty="0">
                <a:solidFill>
                  <a:schemeClr val="accent5"/>
                </a:solidFill>
              </a:rPr>
              <a:t>标签应简洁明了、易于管理，且不易</a:t>
            </a:r>
            <a:r>
              <a:rPr lang="zh-CN" altLang="en-US" b="1" i="1" dirty="0" smtClean="0">
                <a:solidFill>
                  <a:schemeClr val="accent5"/>
                </a:solidFill>
              </a:rPr>
              <a:t>混淆</a:t>
            </a:r>
            <a:endParaRPr lang="zh-CN" altLang="en-US" b="1" i="1" dirty="0">
              <a:solidFill>
                <a:schemeClr val="accent5"/>
              </a:solidFill>
            </a:endParaRPr>
          </a:p>
          <a:p>
            <a:pPr>
              <a:lnSpc>
                <a:spcPct val="114000"/>
              </a:lnSpc>
            </a:pPr>
            <a:r>
              <a:rPr lang="zh-CN" altLang="en-US" dirty="0" smtClean="0"/>
              <a:t>        例如看到</a:t>
            </a:r>
            <a:r>
              <a:rPr lang="zh-CN" altLang="en-US" dirty="0"/>
              <a:t>一篇关于搜图技巧的文章，给它</a:t>
            </a:r>
            <a:r>
              <a:rPr lang="zh-CN" altLang="en-US" dirty="0" smtClean="0"/>
              <a:t>添加“搜图方法”</a:t>
            </a:r>
            <a:r>
              <a:rPr lang="zh-CN" altLang="en-US" dirty="0"/>
              <a:t>这样的标签，后来又看到一篇推荐优质图片网站的文章，给它添加了“搜图网站”这样的标签。在整理便签时，却发现这两个标签是同一类，还不如合并为“</a:t>
            </a:r>
            <a:r>
              <a:rPr lang="en-US" altLang="zh-CN" dirty="0"/>
              <a:t>PPT</a:t>
            </a:r>
            <a:r>
              <a:rPr lang="zh-CN" altLang="en-US" dirty="0"/>
              <a:t>图片”，这样反而更加简洁明了，下次添加时就能一步到位。</a:t>
            </a:r>
          </a:p>
        </p:txBody>
      </p:sp>
      <p:sp>
        <p:nvSpPr>
          <p:cNvPr id="9" name="矩形 8"/>
          <p:cNvSpPr/>
          <p:nvPr/>
        </p:nvSpPr>
        <p:spPr>
          <a:xfrm>
            <a:off x="3087106" y="260648"/>
            <a:ext cx="58432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spc="600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创建</a:t>
            </a:r>
            <a:r>
              <a:rPr lang="zh-CN" altLang="en-US" sz="4000" b="1" spc="600" dirty="0" smtClean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标签的一些建议 </a:t>
            </a:r>
            <a:endParaRPr lang="zh-CN" altLang="en-US" sz="4000" b="1" spc="600" dirty="0">
              <a:solidFill>
                <a:prstClr val="black"/>
              </a:solidFill>
              <a:latin typeface="幼圆" pitchFamily="49" charset="-122"/>
              <a:ea typeface="幼圆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055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14400">
              <a:lnSpc>
                <a:spcPct val="150000"/>
              </a:lnSpc>
              <a:spcBef>
                <a:spcPts val="0"/>
              </a:spcBef>
            </a:pPr>
            <a:r>
              <a:rPr lang="zh-CN" altLang="en-US" b="1" spc="600" dirty="0">
                <a:ln>
                  <a:noFill/>
                </a:ln>
                <a:solidFill>
                  <a:prstClr val="black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组织与管理：搜索</a:t>
            </a:r>
            <a:endParaRPr lang="zh-CN" altLang="en-US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67608" y="2564905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图片中的</a:t>
            </a:r>
            <a:r>
              <a:rPr lang="zh-CN" altLang="en-US" sz="28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手写</a:t>
            </a:r>
            <a:r>
              <a:rPr lang="zh-CN" altLang="en-US" sz="2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和</a:t>
            </a:r>
            <a:r>
              <a:rPr lang="zh-CN" altLang="en-US" sz="28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印刷</a:t>
            </a:r>
            <a:r>
              <a:rPr lang="zh-CN" altLang="en-US" sz="2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文字，附件、</a:t>
            </a:r>
            <a:r>
              <a:rPr lang="en-US" altLang="zh-CN" sz="2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PDF </a:t>
            </a:r>
            <a:r>
              <a:rPr lang="zh-CN" altLang="en-US" sz="2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等文件中的内容都能搜得到，再也不用担心找不到需要的信息啦！</a:t>
            </a:r>
          </a:p>
        </p:txBody>
      </p:sp>
      <p:sp>
        <p:nvSpPr>
          <p:cNvPr id="10" name="矩形 9"/>
          <p:cNvSpPr/>
          <p:nvPr/>
        </p:nvSpPr>
        <p:spPr>
          <a:xfrm>
            <a:off x="2567608" y="3933057"/>
            <a:ext cx="6912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按地点搜索（地图集）：印象笔记就会自动记住笔记的创建地点。</a:t>
            </a:r>
          </a:p>
        </p:txBody>
      </p:sp>
      <p:sp>
        <p:nvSpPr>
          <p:cNvPr id="11" name="矩形 10"/>
          <p:cNvSpPr/>
          <p:nvPr/>
        </p:nvSpPr>
        <p:spPr>
          <a:xfrm>
            <a:off x="2567609" y="5013177"/>
            <a:ext cx="6912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高级搜索语句：标题、标签、创建</a:t>
            </a:r>
            <a:r>
              <a:rPr lang="en-US" altLang="zh-CN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修改时间、文件类型、待办事项等。</a:t>
            </a:r>
          </a:p>
        </p:txBody>
      </p:sp>
    </p:spTree>
    <p:extLst>
      <p:ext uri="{BB962C8B-B14F-4D97-AF65-F5344CB8AC3E}">
        <p14:creationId xmlns:p14="http://schemas.microsoft.com/office/powerpoint/2010/main" val="428101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spc="600" dirty="0">
                <a:solidFill>
                  <a:prstClr val="black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信息及知识管理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847528" y="3844452"/>
            <a:ext cx="948966" cy="1158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056867" y="3109567"/>
            <a:ext cx="897007" cy="874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08679" y="2624204"/>
            <a:ext cx="813829" cy="811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047840" y="2740694"/>
            <a:ext cx="1070118" cy="846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468189" y="3285535"/>
            <a:ext cx="952145" cy="817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192347" flipH="1">
            <a:off x="2831106" y="3671044"/>
            <a:ext cx="1027948" cy="1280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虚尾箭头 15"/>
          <p:cNvSpPr/>
          <p:nvPr/>
        </p:nvSpPr>
        <p:spPr>
          <a:xfrm>
            <a:off x="4749723" y="5183277"/>
            <a:ext cx="1431049" cy="489562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4877666" y="5508522"/>
            <a:ext cx="1003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记录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3659" y="2739594"/>
            <a:ext cx="1864510" cy="1218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8565" y="4173958"/>
            <a:ext cx="2179604" cy="177532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6249" y="4606193"/>
            <a:ext cx="576000" cy="6231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6168" y="4032151"/>
            <a:ext cx="576000" cy="4819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86168" y="2646685"/>
            <a:ext cx="576000" cy="74057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6168" y="3479304"/>
            <a:ext cx="576000" cy="460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2339244" y="4483708"/>
            <a:ext cx="1430400" cy="1360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3678325" y="4008270"/>
            <a:ext cx="606238" cy="1190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矩形 2"/>
          <p:cNvSpPr/>
          <p:nvPr/>
        </p:nvSpPr>
        <p:spPr>
          <a:xfrm>
            <a:off x="8832304" y="3163823"/>
            <a:ext cx="23366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华文行楷" panose="02010800040101010101" pitchFamily="2" charset="-122"/>
                <a:ea typeface="华文行楷" panose="02010800040101010101" pitchFamily="2" charset="-122"/>
              </a:rPr>
              <a:t>保存重要的</a:t>
            </a:r>
            <a:r>
              <a:rPr lang="zh-CN" altLang="en-US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外源性</a:t>
            </a:r>
            <a:r>
              <a:rPr lang="zh-CN" altLang="en-US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知识</a:t>
            </a:r>
            <a:endParaRPr lang="zh-CN" altLang="en-US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华文行楷" panose="02010800040101010101" pitchFamily="2" charset="-122"/>
                <a:ea typeface="华文行楷" panose="02010800040101010101" pitchFamily="2" charset="-122"/>
              </a:rPr>
              <a:t>记录日记、思考、灵感等</a:t>
            </a:r>
            <a:r>
              <a:rPr lang="zh-CN" altLang="en-US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内源性</a:t>
            </a:r>
            <a:r>
              <a:rPr lang="zh-CN" altLang="en-US" dirty="0">
                <a:latin typeface="华文行楷" panose="02010800040101010101" pitchFamily="2" charset="-122"/>
                <a:ea typeface="华文行楷" panose="02010800040101010101" pitchFamily="2" charset="-122"/>
              </a:rPr>
              <a:t>知识</a:t>
            </a:r>
          </a:p>
        </p:txBody>
      </p:sp>
    </p:spTree>
    <p:extLst>
      <p:ext uri="{BB962C8B-B14F-4D97-AF65-F5344CB8AC3E}">
        <p14:creationId xmlns:p14="http://schemas.microsoft.com/office/powerpoint/2010/main" val="263713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54398" y="260649"/>
            <a:ext cx="46497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spc="600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高级搜索语句</a:t>
            </a:r>
          </a:p>
        </p:txBody>
      </p:sp>
      <p:pic>
        <p:nvPicPr>
          <p:cNvPr id="5122" name="Picture 2" descr="C:\Users\bearclub\AppData\Local\Temp\d9ee31146ab9df243c40e5ddedddfb6d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75"/>
          <a:stretch/>
        </p:blipFill>
        <p:spPr bwMode="auto">
          <a:xfrm>
            <a:off x="2733978" y="1441921"/>
            <a:ext cx="6674390" cy="233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bearclub\AppData\Local\Temp\d9ee31146ab9df243c40e5ddedddfb6d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7" b="-1"/>
          <a:stretch/>
        </p:blipFill>
        <p:spPr bwMode="auto">
          <a:xfrm>
            <a:off x="2733978" y="3760785"/>
            <a:ext cx="6674390" cy="188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2783632" y="5545807"/>
            <a:ext cx="6552728" cy="13388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err="1">
                <a:solidFill>
                  <a:srgbClr val="F4680B">
                    <a:lumMod val="75000"/>
                  </a:srgbClr>
                </a:solidFill>
                <a:latin typeface="Comic Sans MS" panose="030F0702030302020204" pitchFamily="66" charset="0"/>
              </a:rPr>
              <a:t>resource:image</a:t>
            </a:r>
            <a:r>
              <a:rPr lang="en-US" altLang="zh-CN" b="1" dirty="0">
                <a:solidFill>
                  <a:srgbClr val="F4680B">
                    <a:lumMod val="75000"/>
                  </a:srgbClr>
                </a:solidFill>
                <a:latin typeface="Comic Sans MS" panose="030F0702030302020204" pitchFamily="66" charset="0"/>
              </a:rPr>
              <a:t>/jpg </a:t>
            </a:r>
            <a:r>
              <a:rPr lang="zh-CN" altLang="en-US" b="1" dirty="0">
                <a:solidFill>
                  <a:srgbClr val="F4680B">
                    <a:lumMod val="75000"/>
                  </a:srgbClr>
                </a:solidFill>
                <a:latin typeface="Comic Sans MS" panose="030F0702030302020204" pitchFamily="66" charset="0"/>
              </a:rPr>
              <a:t>搜索包含“</a:t>
            </a:r>
            <a:r>
              <a:rPr lang="en-US" altLang="zh-CN" b="1" dirty="0">
                <a:solidFill>
                  <a:srgbClr val="F4680B">
                    <a:lumMod val="75000"/>
                  </a:srgbClr>
                </a:solidFill>
                <a:latin typeface="Comic Sans MS" panose="030F0702030302020204" pitchFamily="66" charset="0"/>
              </a:rPr>
              <a:t>JPG</a:t>
            </a:r>
            <a:r>
              <a:rPr lang="zh-CN" altLang="en-US" b="1" dirty="0">
                <a:solidFill>
                  <a:srgbClr val="F4680B">
                    <a:lumMod val="75000"/>
                  </a:srgbClr>
                </a:solidFill>
                <a:latin typeface="Comic Sans MS" panose="030F0702030302020204" pitchFamily="66" charset="0"/>
              </a:rPr>
              <a:t>图像文件”的笔记；</a:t>
            </a:r>
            <a:endParaRPr lang="en-US" altLang="zh-CN" b="1" dirty="0">
              <a:solidFill>
                <a:srgbClr val="F4680B">
                  <a:lumMod val="75000"/>
                </a:srgb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err="1">
                <a:solidFill>
                  <a:srgbClr val="F4680B">
                    <a:lumMod val="75000"/>
                  </a:srgbClr>
                </a:solidFill>
                <a:latin typeface="Comic Sans MS" panose="030F0702030302020204" pitchFamily="66" charset="0"/>
              </a:rPr>
              <a:t>resource:application</a:t>
            </a:r>
            <a:r>
              <a:rPr lang="en-US" altLang="zh-CN" b="1" dirty="0">
                <a:solidFill>
                  <a:srgbClr val="F4680B">
                    <a:lumMod val="75000"/>
                  </a:srgbClr>
                </a:solidFill>
                <a:latin typeface="Comic Sans MS" panose="030F0702030302020204" pitchFamily="66" charset="0"/>
              </a:rPr>
              <a:t>/pdf </a:t>
            </a:r>
            <a:r>
              <a:rPr lang="zh-CN" altLang="en-US" b="1" dirty="0">
                <a:solidFill>
                  <a:srgbClr val="F4680B">
                    <a:lumMod val="75000"/>
                  </a:srgbClr>
                </a:solidFill>
                <a:latin typeface="Comic Sans MS" panose="030F0702030302020204" pitchFamily="66" charset="0"/>
              </a:rPr>
              <a:t>搜索包含“</a:t>
            </a:r>
            <a:r>
              <a:rPr lang="en-US" altLang="zh-CN" b="1" dirty="0">
                <a:solidFill>
                  <a:srgbClr val="F4680B">
                    <a:lumMod val="75000"/>
                  </a:srgbClr>
                </a:solidFill>
                <a:latin typeface="Comic Sans MS" panose="030F0702030302020204" pitchFamily="66" charset="0"/>
              </a:rPr>
              <a:t>PDF</a:t>
            </a:r>
            <a:r>
              <a:rPr lang="zh-CN" altLang="en-US" b="1" dirty="0">
                <a:solidFill>
                  <a:srgbClr val="F4680B">
                    <a:lumMod val="75000"/>
                  </a:srgbClr>
                </a:solidFill>
                <a:latin typeface="Comic Sans MS" panose="030F0702030302020204" pitchFamily="66" charset="0"/>
              </a:rPr>
              <a:t>文件”的笔记；</a:t>
            </a:r>
            <a:endParaRPr lang="en-US" altLang="zh-CN" b="1" dirty="0">
              <a:solidFill>
                <a:srgbClr val="F4680B">
                  <a:lumMod val="75000"/>
                </a:srgb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err="1">
                <a:solidFill>
                  <a:srgbClr val="F4680B">
                    <a:lumMod val="75000"/>
                  </a:srgbClr>
                </a:solidFill>
                <a:latin typeface="Comic Sans MS" panose="030F0702030302020204" pitchFamily="66" charset="0"/>
              </a:rPr>
              <a:t>resource:audio</a:t>
            </a:r>
            <a:r>
              <a:rPr lang="en-US" altLang="zh-CN" b="1" dirty="0">
                <a:solidFill>
                  <a:srgbClr val="F4680B">
                    <a:lumMod val="75000"/>
                  </a:srgbClr>
                </a:solidFill>
                <a:latin typeface="Comic Sans MS" panose="030F0702030302020204" pitchFamily="66" charset="0"/>
              </a:rPr>
              <a:t>/* </a:t>
            </a:r>
            <a:r>
              <a:rPr lang="zh-CN" altLang="en-US" b="1" dirty="0">
                <a:solidFill>
                  <a:srgbClr val="F4680B">
                    <a:lumMod val="75000"/>
                  </a:srgbClr>
                </a:solidFill>
                <a:latin typeface="Comic Sans MS" panose="030F0702030302020204" pitchFamily="66" charset="0"/>
              </a:rPr>
              <a:t>搜索包含“任何音频文件”的笔记。</a:t>
            </a:r>
          </a:p>
        </p:txBody>
      </p:sp>
      <p:sp>
        <p:nvSpPr>
          <p:cNvPr id="10" name="左弧形箭头 9"/>
          <p:cNvSpPr/>
          <p:nvPr/>
        </p:nvSpPr>
        <p:spPr>
          <a:xfrm>
            <a:off x="1846387" y="3486150"/>
            <a:ext cx="936104" cy="288032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54398" y="260649"/>
            <a:ext cx="46497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spc="600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高级搜索语句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1601158"/>
            <a:ext cx="6218909" cy="424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89" y="5826760"/>
            <a:ext cx="6214145" cy="77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32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spc="600" dirty="0" smtClean="0">
                <a:solidFill>
                  <a:prstClr val="black"/>
                </a:solidFill>
                <a:latin typeface="幼圆" pitchFamily="49" charset="-122"/>
                <a:ea typeface="幼圆" pitchFamily="49" charset="-122"/>
                <a:cs typeface="+mn-cs"/>
              </a:rPr>
              <a:t>Tips——</a:t>
            </a:r>
            <a:r>
              <a:rPr lang="zh-CN" altLang="en-US" sz="4000" b="1" spc="600" dirty="0" smtClean="0">
                <a:solidFill>
                  <a:prstClr val="black"/>
                </a:solidFill>
                <a:latin typeface="幼圆" pitchFamily="49" charset="-122"/>
                <a:ea typeface="幼圆" pitchFamily="49" charset="-122"/>
                <a:cs typeface="+mn-cs"/>
              </a:rPr>
              <a:t>合并</a:t>
            </a:r>
            <a:r>
              <a:rPr lang="zh-CN" altLang="en-US" sz="4000" b="1" spc="600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  <a:cs typeface="+mn-cs"/>
              </a:rPr>
              <a:t>笔记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2939" b="27615"/>
          <a:stretch/>
        </p:blipFill>
        <p:spPr>
          <a:xfrm>
            <a:off x="827717" y="1282712"/>
            <a:ext cx="10536565" cy="549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9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14400">
              <a:lnSpc>
                <a:spcPct val="150000"/>
              </a:lnSpc>
              <a:spcBef>
                <a:spcPts val="0"/>
              </a:spcBef>
            </a:pPr>
            <a:r>
              <a:rPr lang="zh-CN" altLang="en-US" b="1" spc="600" dirty="0">
                <a:ln>
                  <a:noFill/>
                </a:ln>
                <a:solidFill>
                  <a:prstClr val="black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印象笔记：分享</a:t>
            </a:r>
            <a:endParaRPr lang="zh-CN" altLang="en-US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7648" y="2420889"/>
            <a:ext cx="63367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Comic Sans MS" pitchFamily="66" charset="0"/>
                <a:ea typeface="幼圆" pitchFamily="49" charset="-122"/>
              </a:rPr>
              <a:t>研究人员</a:t>
            </a:r>
            <a:r>
              <a:rPr lang="zh-CN" altLang="en-US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：共享文献资料和实验记录</a:t>
            </a:r>
            <a:endParaRPr lang="en-US" altLang="zh-CN" sz="2000" b="1" dirty="0">
              <a:solidFill>
                <a:prstClr val="black"/>
              </a:solidFill>
              <a:latin typeface="Comic Sans MS" pitchFamily="66" charset="0"/>
              <a:ea typeface="幼圆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Comic Sans MS" pitchFamily="66" charset="0"/>
                <a:ea typeface="幼圆" pitchFamily="49" charset="-122"/>
              </a:rPr>
              <a:t>管理人员</a:t>
            </a:r>
            <a:r>
              <a:rPr lang="zh-CN" altLang="en-US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：协同办公</a:t>
            </a:r>
            <a:endParaRPr lang="en-US" altLang="zh-CN" sz="2000" b="1" dirty="0">
              <a:solidFill>
                <a:prstClr val="black"/>
              </a:solidFill>
              <a:latin typeface="Comic Sans MS" pitchFamily="66" charset="0"/>
              <a:ea typeface="幼圆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Comic Sans MS" pitchFamily="66" charset="0"/>
                <a:ea typeface="幼圆" pitchFamily="49" charset="-122"/>
              </a:rPr>
              <a:t>出门旅行</a:t>
            </a:r>
            <a:r>
              <a:rPr lang="zh-CN" altLang="en-US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：和同伴一起规划行程</a:t>
            </a:r>
            <a:endParaRPr lang="en-US" altLang="zh-CN" sz="2000" b="1" dirty="0">
              <a:solidFill>
                <a:prstClr val="black"/>
              </a:solidFill>
              <a:latin typeface="Comic Sans MS" pitchFamily="66" charset="0"/>
              <a:ea typeface="幼圆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Comic Sans MS" pitchFamily="66" charset="0"/>
                <a:ea typeface="幼圆" pitchFamily="49" charset="-122"/>
              </a:rPr>
              <a:t>。。。。。。</a:t>
            </a:r>
            <a:endParaRPr lang="en-US" altLang="zh-CN" sz="2400" b="1" dirty="0">
              <a:solidFill>
                <a:srgbClr val="C00000"/>
              </a:solidFill>
              <a:latin typeface="Comic Sans MS" pitchFamily="66" charset="0"/>
              <a:ea typeface="幼圆" pitchFamily="49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2000" b="1" dirty="0">
              <a:solidFill>
                <a:prstClr val="black"/>
              </a:solidFill>
              <a:latin typeface="Comic Sans MS" pitchFamily="66" charset="0"/>
              <a:ea typeface="幼圆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印象笔记网页版、</a:t>
            </a:r>
            <a:r>
              <a:rPr lang="en-US" altLang="zh-CN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Mac</a:t>
            </a:r>
            <a:r>
              <a:rPr lang="zh-CN" altLang="en-US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版、</a:t>
            </a:r>
            <a:r>
              <a:rPr lang="en-US" altLang="zh-CN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Windows</a:t>
            </a:r>
            <a:r>
              <a:rPr lang="zh-CN" altLang="en-US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版、</a:t>
            </a:r>
            <a:r>
              <a:rPr lang="en-US" altLang="zh-CN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iPhone</a:t>
            </a:r>
            <a:r>
              <a:rPr lang="zh-CN" altLang="en-US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、</a:t>
            </a:r>
            <a:r>
              <a:rPr lang="en-US" altLang="zh-CN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Android</a:t>
            </a:r>
            <a:r>
              <a:rPr lang="zh-CN" altLang="en-US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、</a:t>
            </a:r>
            <a:r>
              <a:rPr lang="en-US" altLang="zh-CN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Windows Phone</a:t>
            </a:r>
            <a:r>
              <a:rPr lang="zh-CN" altLang="en-US" sz="2000" b="1" dirty="0">
                <a:solidFill>
                  <a:prstClr val="black"/>
                </a:solidFill>
                <a:latin typeface="Comic Sans MS" pitchFamily="66" charset="0"/>
                <a:ea typeface="幼圆" pitchFamily="49" charset="-122"/>
              </a:rPr>
              <a:t>同步加入笔记本共享功能。</a:t>
            </a:r>
          </a:p>
        </p:txBody>
      </p:sp>
    </p:spTree>
    <p:extLst>
      <p:ext uri="{BB962C8B-B14F-4D97-AF65-F5344CB8AC3E}">
        <p14:creationId xmlns:p14="http://schemas.microsoft.com/office/powerpoint/2010/main" val="107999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360" y="116633"/>
            <a:ext cx="9139640" cy="6627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383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41848" y="332657"/>
            <a:ext cx="8208912" cy="20928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zh-CN" altLang="en-US" sz="2400" b="1" dirty="0">
                <a:solidFill>
                  <a:prstClr val="black"/>
                </a:solidFill>
                <a:latin typeface="微软雅黑" pitchFamily="34" charset="-122"/>
              </a:rPr>
              <a:t>多人共享一条笔记，一人编辑时，其他人只能浏览</a:t>
            </a:r>
          </a:p>
          <a:p>
            <a:pPr marL="285750" indent="-285750" algn="just">
              <a:lnSpc>
                <a:spcPct val="125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zh-CN" altLang="en-US" dirty="0">
                <a:solidFill>
                  <a:prstClr val="black"/>
                </a:solidFill>
                <a:latin typeface="微软雅黑" pitchFamily="34" charset="-122"/>
              </a:rPr>
              <a:t>使用印象笔记</a:t>
            </a:r>
            <a:r>
              <a:rPr lang="en-US" altLang="zh-CN" dirty="0" err="1">
                <a:solidFill>
                  <a:prstClr val="black"/>
                </a:solidFill>
                <a:latin typeface="微软雅黑" pitchFamily="34" charset="-122"/>
              </a:rPr>
              <a:t>Evernote</a:t>
            </a:r>
            <a:r>
              <a:rPr lang="zh-CN" altLang="en-US" dirty="0">
                <a:solidFill>
                  <a:prstClr val="black"/>
                </a:solidFill>
                <a:latin typeface="微软雅黑" pitchFamily="34" charset="-122"/>
              </a:rPr>
              <a:t>时，如果多人同时编辑一条共享笔记，一个人在编辑，其他人只可以浏览，无法编辑修改笔记。</a:t>
            </a:r>
          </a:p>
          <a:p>
            <a:pPr marL="285750" indent="-285750" algn="just">
              <a:lnSpc>
                <a:spcPct val="125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prstClr val="black"/>
                </a:solidFill>
                <a:latin typeface="微软雅黑" pitchFamily="34" charset="-122"/>
              </a:rPr>
              <a:t>笔记顶端将出现一条通知，显示他人正在编辑该笔记。通知消失后，笔记将不再被锁定，用户可以进行编辑。</a:t>
            </a:r>
          </a:p>
        </p:txBody>
      </p:sp>
      <p:pic>
        <p:nvPicPr>
          <p:cNvPr id="3074" name="Picture 2" descr="C:\DOCUME~1\ADMINI~1\LOCALS~1\Temp\7aec54e736d12f2ef6d3b4184bc2d562843568f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038" y="2546156"/>
            <a:ext cx="7474532" cy="4051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05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14400">
              <a:lnSpc>
                <a:spcPct val="150000"/>
              </a:lnSpc>
              <a:spcBef>
                <a:spcPts val="0"/>
              </a:spcBef>
            </a:pPr>
            <a:r>
              <a:rPr lang="zh-CN" altLang="en-US" b="1" spc="600" dirty="0">
                <a:ln>
                  <a:noFill/>
                </a:ln>
                <a:solidFill>
                  <a:prstClr val="black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印象笔记：</a:t>
            </a:r>
            <a:r>
              <a:rPr lang="zh-CN" altLang="en-US" sz="3200" b="1" spc="600" dirty="0">
                <a:ln>
                  <a:noFill/>
                </a:ln>
                <a:solidFill>
                  <a:prstClr val="black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其他功能</a:t>
            </a:r>
            <a:endParaRPr lang="zh-CN" alt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1624" y="2492897"/>
            <a:ext cx="66967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  <a:defRPr/>
            </a:pPr>
            <a:r>
              <a:rPr lang="zh-CN" altLang="en-US" sz="3200" b="1" kern="0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</a:rPr>
              <a:t>扩展功能</a:t>
            </a:r>
            <a:endParaRPr lang="en-US" altLang="zh-CN" sz="3200" b="1" kern="0" dirty="0">
              <a:solidFill>
                <a:srgbClr val="C00000"/>
              </a:solidFill>
              <a:latin typeface="幼圆" pitchFamily="49" charset="-122"/>
              <a:ea typeface="幼圆" pitchFamily="49" charset="-122"/>
            </a:endParaRPr>
          </a:p>
          <a:p>
            <a:pPr marL="457200" indent="-457200"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zh-CN" altLang="en-US" sz="2800" b="1" kern="0" dirty="0">
                <a:solidFill>
                  <a:sysClr val="windowText" lastClr="000000"/>
                </a:solidFill>
                <a:latin typeface="幼圆" pitchFamily="49" charset="-122"/>
                <a:ea typeface="幼圆" pitchFamily="49" charset="-122"/>
              </a:rPr>
              <a:t>悦读</a:t>
            </a:r>
            <a:endParaRPr lang="en-US" altLang="zh-CN" sz="2800" b="1" kern="0" dirty="0">
              <a:solidFill>
                <a:sysClr val="windowText" lastClr="000000"/>
              </a:solidFill>
              <a:latin typeface="幼圆" pitchFamily="49" charset="-122"/>
              <a:ea typeface="幼圆" pitchFamily="49" charset="-122"/>
            </a:endParaRPr>
          </a:p>
          <a:p>
            <a:pPr marL="457200" indent="-457200"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zh-CN" altLang="en-US" sz="2800" b="1" kern="0" dirty="0">
                <a:solidFill>
                  <a:sysClr val="windowText" lastClr="000000"/>
                </a:solidFill>
                <a:latin typeface="幼圆" pitchFamily="49" charset="-122"/>
                <a:ea typeface="幼圆" pitchFamily="49" charset="-122"/>
              </a:rPr>
              <a:t>圈点</a:t>
            </a:r>
            <a:endParaRPr lang="en-US" altLang="zh-CN" sz="2800" b="1" kern="0" dirty="0">
              <a:solidFill>
                <a:sysClr val="windowText" lastClr="000000"/>
              </a:solidFill>
              <a:latin typeface="幼圆" pitchFamily="49" charset="-122"/>
              <a:ea typeface="幼圆" pitchFamily="49" charset="-122"/>
            </a:endParaRPr>
          </a:p>
          <a:p>
            <a:pPr marL="457200" indent="-457200"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zh-CN" altLang="en-US" sz="2800" b="1" kern="0" dirty="0">
                <a:solidFill>
                  <a:sysClr val="windowText" lastClr="000000"/>
                </a:solidFill>
                <a:latin typeface="幼圆" pitchFamily="49" charset="-122"/>
                <a:ea typeface="幼圆" pitchFamily="49" charset="-122"/>
              </a:rPr>
              <a:t>食记</a:t>
            </a:r>
            <a:endParaRPr lang="en-US" altLang="zh-CN" sz="2800" b="1" kern="0" dirty="0">
              <a:solidFill>
                <a:sysClr val="windowText" lastClr="000000"/>
              </a:solidFill>
              <a:latin typeface="幼圆" pitchFamily="49" charset="-122"/>
              <a:ea typeface="幼圆" pitchFamily="49" charset="-122"/>
            </a:endParaRPr>
          </a:p>
          <a:p>
            <a:pPr marL="457200" indent="-457200"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zh-CN" altLang="en-US" sz="2800" b="1" kern="0" dirty="0">
                <a:solidFill>
                  <a:sysClr val="windowText" lastClr="000000"/>
                </a:solidFill>
                <a:latin typeface="幼圆" pitchFamily="49" charset="-122"/>
                <a:ea typeface="幼圆" pitchFamily="49" charset="-122"/>
              </a:rPr>
              <a:t>人脉</a:t>
            </a:r>
            <a:endParaRPr lang="en-US" altLang="zh-CN" sz="2800" b="1" kern="0" dirty="0">
              <a:solidFill>
                <a:sysClr val="windowText" lastClr="000000"/>
              </a:solidFill>
              <a:latin typeface="幼圆" pitchFamily="49" charset="-122"/>
              <a:ea typeface="幼圆" pitchFamily="49" charset="-122"/>
            </a:endParaRPr>
          </a:p>
          <a:p>
            <a:pPr marL="457200" indent="-457200">
              <a:lnSpc>
                <a:spcPct val="125000"/>
              </a:lnSpc>
              <a:buFont typeface="Arial" pitchFamily="34" charset="0"/>
              <a:buChar char="•"/>
              <a:defRPr/>
            </a:pPr>
            <a:r>
              <a:rPr lang="zh-CN" altLang="en-US" sz="2800" b="1" kern="0" dirty="0">
                <a:solidFill>
                  <a:sysClr val="windowText" lastClr="000000"/>
                </a:solidFill>
                <a:latin typeface="幼圆" pitchFamily="49" charset="-122"/>
                <a:ea typeface="幼圆" pitchFamily="49" charset="-122"/>
              </a:rPr>
              <a:t>墨笔</a:t>
            </a:r>
            <a:r>
              <a:rPr lang="en-US" altLang="zh-CN" sz="2800" b="1" kern="0" dirty="0">
                <a:solidFill>
                  <a:sysClr val="windowText" lastClr="000000"/>
                </a:solidFill>
                <a:latin typeface="幼圆" pitchFamily="49" charset="-122"/>
                <a:ea typeface="幼圆" pitchFamily="49" charset="-122"/>
              </a:rPr>
              <a:t>/</a:t>
            </a:r>
            <a:r>
              <a:rPr lang="zh-CN" altLang="en-US" sz="2800" b="1" kern="0" dirty="0">
                <a:solidFill>
                  <a:sysClr val="windowText" lastClr="000000"/>
                </a:solidFill>
                <a:latin typeface="幼圆" pitchFamily="49" charset="-122"/>
                <a:ea typeface="幼圆" pitchFamily="49" charset="-122"/>
              </a:rPr>
              <a:t>宝盖</a:t>
            </a:r>
            <a:endParaRPr lang="en-US" altLang="zh-CN" sz="2800" b="1" kern="0" dirty="0">
              <a:solidFill>
                <a:sysClr val="windowText" lastClr="000000"/>
              </a:solidFill>
              <a:latin typeface="幼圆" pitchFamily="49" charset="-122"/>
              <a:ea typeface="幼圆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525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盘点习近平15次视察军队:关注强军、作风和反腐_网易新闻中心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26" y="0"/>
            <a:ext cx="8489349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8976320" y="52614"/>
            <a:ext cx="1097868" cy="936104"/>
            <a:chOff x="3347864" y="52614"/>
            <a:chExt cx="1097868" cy="936104"/>
          </a:xfrm>
        </p:grpSpPr>
        <p:sp>
          <p:nvSpPr>
            <p:cNvPr id="5" name="右箭头 4"/>
            <p:cNvSpPr/>
            <p:nvPr/>
          </p:nvSpPr>
          <p:spPr>
            <a:xfrm>
              <a:off x="3347864" y="52614"/>
              <a:ext cx="648072" cy="936104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3995936" y="143125"/>
              <a:ext cx="449796" cy="755082"/>
            </a:xfrm>
            <a:prstGeom prst="ellipse">
              <a:avLst/>
            </a:prstGeom>
            <a:noFill/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" name="图片 2" descr="盘点习近平15次视察军队:关注强军、作风和反腐_网易新闻中心 - Mozilla Firefox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26" y="0"/>
            <a:ext cx="8489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6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47528" y="332657"/>
            <a:ext cx="6048672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4000" b="1" spc="600">
                <a:latin typeface="幼圆" pitchFamily="49" charset="-122"/>
                <a:ea typeface="幼圆" pitchFamily="49" charset="-122"/>
              </a:defRPr>
            </a:lvl1pPr>
          </a:lstStyle>
          <a:p>
            <a:r>
              <a:rPr lang="zh-CN" altLang="en-US" dirty="0">
                <a:solidFill>
                  <a:prstClr val="black"/>
                </a:solidFill>
              </a:rPr>
              <a:t>印象笔记</a:t>
            </a:r>
            <a:r>
              <a:rPr lang="en-US" altLang="zh-CN" dirty="0">
                <a:solidFill>
                  <a:prstClr val="black"/>
                </a:solidFill>
              </a:rPr>
              <a:t>——</a:t>
            </a:r>
            <a:r>
              <a:rPr lang="zh-CN" altLang="en-US" dirty="0">
                <a:solidFill>
                  <a:prstClr val="black"/>
                </a:solidFill>
              </a:rPr>
              <a:t>圈点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13262" t="9824" b="12571"/>
          <a:stretch/>
        </p:blipFill>
        <p:spPr>
          <a:xfrm>
            <a:off x="623392" y="1324334"/>
            <a:ext cx="10945216" cy="5508455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 flipH="1">
            <a:off x="5951984" y="5373216"/>
            <a:ext cx="64807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3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88640"/>
            <a:ext cx="8458196" cy="666936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559496" y="1412776"/>
            <a:ext cx="1224136" cy="475252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43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spc="600" dirty="0">
                <a:solidFill>
                  <a:prstClr val="black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信息及知识管理</a:t>
            </a:r>
          </a:p>
        </p:txBody>
      </p:sp>
      <p:sp>
        <p:nvSpPr>
          <p:cNvPr id="5" name="矩形 4"/>
          <p:cNvSpPr/>
          <p:nvPr/>
        </p:nvSpPr>
        <p:spPr>
          <a:xfrm>
            <a:off x="3431704" y="2492896"/>
            <a:ext cx="55446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便捷的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信息获取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en-US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例如：网页信息的收集</a:t>
            </a:r>
            <a:endParaRPr lang="en-US" altLang="zh-CN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高效的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组织管理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分享</a:t>
            </a:r>
            <a:r>
              <a:rPr lang="zh-CN" altLang="en-US" sz="2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协作</a:t>
            </a:r>
            <a:endParaRPr lang="en-US" altLang="zh-CN" sz="20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多终端</a:t>
            </a:r>
            <a:r>
              <a:rPr lang="zh-CN" altLang="en-US" sz="2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同步：</a:t>
            </a:r>
            <a:r>
              <a:rPr lang="zh-CN" altLang="en-US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网页、手机、平板、电脑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863752" y="5373217"/>
            <a:ext cx="4464496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收集    管理    共享    利用</a:t>
            </a:r>
          </a:p>
        </p:txBody>
      </p:sp>
    </p:spTree>
    <p:extLst>
      <p:ext uri="{BB962C8B-B14F-4D97-AF65-F5344CB8AC3E}">
        <p14:creationId xmlns:p14="http://schemas.microsoft.com/office/powerpoint/2010/main" val="216872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47528" y="332657"/>
            <a:ext cx="6048672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4000" b="1" spc="600">
                <a:latin typeface="幼圆" pitchFamily="49" charset="-122"/>
                <a:ea typeface="幼圆" pitchFamily="49" charset="-122"/>
              </a:defRPr>
            </a:lvl1pPr>
          </a:lstStyle>
          <a:p>
            <a:r>
              <a:rPr lang="zh-CN" altLang="en-US" dirty="0">
                <a:solidFill>
                  <a:prstClr val="black"/>
                </a:solidFill>
              </a:rPr>
              <a:t>印象笔记</a:t>
            </a:r>
            <a:r>
              <a:rPr lang="en-US" altLang="zh-CN" dirty="0">
                <a:solidFill>
                  <a:prstClr val="black"/>
                </a:solidFill>
              </a:rPr>
              <a:t>——</a:t>
            </a:r>
            <a:r>
              <a:rPr lang="zh-CN" altLang="en-US" dirty="0">
                <a:solidFill>
                  <a:prstClr val="black"/>
                </a:solidFill>
              </a:rPr>
              <a:t>食记</a:t>
            </a:r>
          </a:p>
        </p:txBody>
      </p:sp>
      <p:sp>
        <p:nvSpPr>
          <p:cNvPr id="2" name="矩形 1"/>
          <p:cNvSpPr/>
          <p:nvPr/>
        </p:nvSpPr>
        <p:spPr>
          <a:xfrm>
            <a:off x="1703512" y="1804754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印象笔记</a:t>
            </a: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·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食记在</a:t>
            </a: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iPhone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、</a:t>
            </a: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iPad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、</a:t>
            </a: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iPod Touch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和</a:t>
            </a: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Android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设备上都可以使用。</a:t>
            </a:r>
          </a:p>
        </p:txBody>
      </p:sp>
      <p:pic>
        <p:nvPicPr>
          <p:cNvPr id="9220" name="Picture 4" descr="主页面 - iPh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584" y="2464658"/>
            <a:ext cx="2237613" cy="319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主页面 - iP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204" y="2464658"/>
            <a:ext cx="4389164" cy="319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1524000" y="606821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0B050"/>
                </a:solidFill>
              </a:rPr>
              <a:t>发现美食菜谱</a:t>
            </a:r>
            <a:r>
              <a:rPr lang="zh-CN" altLang="en-US" sz="2400" b="1" dirty="0">
                <a:solidFill>
                  <a:prstClr val="black"/>
                </a:solidFill>
              </a:rPr>
              <a:t>；</a:t>
            </a:r>
            <a:r>
              <a:rPr lang="zh-CN" altLang="en-US" sz="2400" b="1" dirty="0">
                <a:solidFill>
                  <a:srgbClr val="0070C0"/>
                </a:solidFill>
              </a:rPr>
              <a:t>烹饪指南</a:t>
            </a:r>
            <a:r>
              <a:rPr lang="zh-CN" altLang="en-US" sz="2400" b="1" dirty="0">
                <a:solidFill>
                  <a:prstClr val="black"/>
                </a:solidFill>
              </a:rPr>
              <a:t>；</a:t>
            </a:r>
            <a:r>
              <a:rPr lang="zh-CN" altLang="en-US" sz="2400" b="1" dirty="0">
                <a:solidFill>
                  <a:srgbClr val="C00000"/>
                </a:solidFill>
              </a:rPr>
              <a:t>发现并记录餐厅</a:t>
            </a:r>
            <a:r>
              <a:rPr lang="zh-CN" altLang="en-US" sz="2400" dirty="0">
                <a:solidFill>
                  <a:prstClr val="black"/>
                </a:solidFill>
              </a:rPr>
              <a:t>；</a:t>
            </a:r>
            <a:r>
              <a:rPr lang="zh-CN" altLang="en-US" sz="2400" b="1" dirty="0">
                <a:solidFill>
                  <a:srgbClr val="F4680B">
                    <a:lumMod val="75000"/>
                  </a:srgbClr>
                </a:solidFill>
              </a:rPr>
              <a:t>记录新美食</a:t>
            </a:r>
            <a:endParaRPr lang="zh-CN" altLang="en-US" sz="2400" dirty="0">
              <a:solidFill>
                <a:srgbClr val="F4680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1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47528" y="332657"/>
            <a:ext cx="6048672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4000" b="1" spc="600">
                <a:latin typeface="幼圆" pitchFamily="49" charset="-122"/>
                <a:ea typeface="幼圆" pitchFamily="49" charset="-122"/>
              </a:defRPr>
            </a:lvl1pPr>
          </a:lstStyle>
          <a:p>
            <a:r>
              <a:rPr lang="zh-CN" altLang="en-US" dirty="0">
                <a:solidFill>
                  <a:prstClr val="black"/>
                </a:solidFill>
              </a:rPr>
              <a:t>印象笔记</a:t>
            </a:r>
            <a:r>
              <a:rPr lang="en-US" altLang="zh-CN" dirty="0">
                <a:solidFill>
                  <a:prstClr val="black"/>
                </a:solidFill>
              </a:rPr>
              <a:t>——</a:t>
            </a:r>
            <a:r>
              <a:rPr lang="zh-CN" altLang="en-US" dirty="0">
                <a:solidFill>
                  <a:prstClr val="black"/>
                </a:solidFill>
              </a:rPr>
              <a:t>人脉</a:t>
            </a:r>
          </a:p>
        </p:txBody>
      </p:sp>
      <p:sp>
        <p:nvSpPr>
          <p:cNvPr id="2" name="矩形 1"/>
          <p:cNvSpPr/>
          <p:nvPr/>
        </p:nvSpPr>
        <p:spPr>
          <a:xfrm>
            <a:off x="1739516" y="1484785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印象笔记</a:t>
            </a: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·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人脉 </a:t>
            </a: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2.0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目前支持</a:t>
            </a: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iPhone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和</a:t>
            </a: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iPod Touch</a:t>
            </a: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印象笔记</a:t>
            </a: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·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人脉 </a:t>
            </a: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1.0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则支持</a:t>
            </a: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Android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</a:rPr>
              <a:t>平台</a:t>
            </a:r>
          </a:p>
        </p:txBody>
      </p:sp>
      <p:pic>
        <p:nvPicPr>
          <p:cNvPr id="8194" name="Picture 2" descr="首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2530244"/>
            <a:ext cx="2520280" cy="43014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739516" y="2636912"/>
            <a:ext cx="5580112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b="1" dirty="0">
                <a:solidFill>
                  <a:srgbClr val="F4680B">
                    <a:lumMod val="75000"/>
                  </a:srgbClr>
                </a:solidFill>
              </a:rPr>
              <a:t>印象笔记</a:t>
            </a:r>
            <a:r>
              <a:rPr lang="en-US" altLang="zh-CN" sz="2000" b="1" dirty="0">
                <a:solidFill>
                  <a:srgbClr val="F4680B">
                    <a:lumMod val="75000"/>
                  </a:srgbClr>
                </a:solidFill>
              </a:rPr>
              <a:t>·</a:t>
            </a:r>
            <a:r>
              <a:rPr lang="zh-CN" altLang="en-US" sz="2000" b="1" dirty="0">
                <a:solidFill>
                  <a:srgbClr val="F4680B">
                    <a:lumMod val="75000"/>
                  </a:srgbClr>
                </a:solidFill>
              </a:rPr>
              <a:t>人脉可以帮你做什么？</a:t>
            </a:r>
          </a:p>
          <a:p>
            <a:pPr>
              <a:lnSpc>
                <a:spcPct val="125000"/>
              </a:lnSpc>
            </a:pPr>
            <a:endParaRPr lang="en-US" altLang="zh-CN" b="1" dirty="0">
              <a:solidFill>
                <a:prstClr val="black"/>
              </a:solidFill>
            </a:endParaRPr>
          </a:p>
          <a:p>
            <a:pPr>
              <a:lnSpc>
                <a:spcPct val="125000"/>
              </a:lnSpc>
            </a:pPr>
            <a:r>
              <a:rPr lang="zh-CN" altLang="en-US" b="1" dirty="0">
                <a:solidFill>
                  <a:srgbClr val="92D050"/>
                </a:solidFill>
              </a:rPr>
              <a:t>更好记住每个遇见的人</a:t>
            </a:r>
            <a:endParaRPr lang="zh-CN" altLang="en-US" dirty="0">
              <a:solidFill>
                <a:srgbClr val="92D050"/>
              </a:solidFill>
            </a:endParaRPr>
          </a:p>
          <a:p>
            <a:pPr>
              <a:lnSpc>
                <a:spcPct val="125000"/>
              </a:lnSpc>
            </a:pPr>
            <a:r>
              <a:rPr lang="zh-CN" altLang="en-US" dirty="0">
                <a:solidFill>
                  <a:prstClr val="black"/>
                </a:solidFill>
              </a:rPr>
              <a:t>使用响一响、扫描名片或手动输入其信息，记录每个所遇见的人的联系信息、照片以及更多相关信息。</a:t>
            </a:r>
          </a:p>
          <a:p>
            <a:pPr>
              <a:lnSpc>
                <a:spcPct val="125000"/>
              </a:lnSpc>
            </a:pPr>
            <a:r>
              <a:rPr lang="zh-CN" altLang="en-US" b="1" dirty="0">
                <a:solidFill>
                  <a:srgbClr val="92D050"/>
                </a:solidFill>
              </a:rPr>
              <a:t>记录每次相遇</a:t>
            </a:r>
            <a:endParaRPr lang="zh-CN" altLang="en-US" dirty="0">
              <a:solidFill>
                <a:srgbClr val="92D050"/>
              </a:solidFill>
            </a:endParaRPr>
          </a:p>
          <a:p>
            <a:pPr>
              <a:lnSpc>
                <a:spcPct val="125000"/>
              </a:lnSpc>
            </a:pPr>
            <a:r>
              <a:rPr lang="zh-CN" altLang="en-US" dirty="0">
                <a:solidFill>
                  <a:prstClr val="black"/>
                </a:solidFill>
              </a:rPr>
              <a:t>每次遇见人脉联系人，都可以新建一条会面笔记，记录新的细节和信息。</a:t>
            </a:r>
          </a:p>
          <a:p>
            <a:pPr>
              <a:lnSpc>
                <a:spcPct val="125000"/>
              </a:lnSpc>
            </a:pPr>
            <a:r>
              <a:rPr lang="zh-CN" altLang="en-US" b="1" dirty="0">
                <a:solidFill>
                  <a:srgbClr val="92D050"/>
                </a:solidFill>
              </a:rPr>
              <a:t>轻松交换名片</a:t>
            </a:r>
            <a:endParaRPr lang="zh-CN" altLang="en-US" dirty="0">
              <a:solidFill>
                <a:srgbClr val="92D050"/>
              </a:solidFill>
            </a:endParaRPr>
          </a:p>
          <a:p>
            <a:pPr>
              <a:lnSpc>
                <a:spcPct val="125000"/>
              </a:lnSpc>
            </a:pPr>
            <a:r>
              <a:rPr lang="zh-CN" altLang="en-US" dirty="0">
                <a:solidFill>
                  <a:prstClr val="black"/>
                </a:solidFill>
              </a:rPr>
              <a:t>使用“响一响”，几十个人都可以同时交换印象笔记</a:t>
            </a:r>
            <a:r>
              <a:rPr lang="en-US" altLang="zh-CN" dirty="0">
                <a:solidFill>
                  <a:prstClr val="black"/>
                </a:solidFill>
              </a:rPr>
              <a:t>·</a:t>
            </a:r>
            <a:r>
              <a:rPr lang="zh-CN" altLang="en-US" dirty="0">
                <a:solidFill>
                  <a:prstClr val="black"/>
                </a:solidFill>
              </a:rPr>
              <a:t>人脉名片。</a:t>
            </a:r>
          </a:p>
        </p:txBody>
      </p:sp>
    </p:spTree>
    <p:extLst>
      <p:ext uri="{BB962C8B-B14F-4D97-AF65-F5344CB8AC3E}">
        <p14:creationId xmlns:p14="http://schemas.microsoft.com/office/powerpoint/2010/main" val="372253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05116" y="325671"/>
            <a:ext cx="5919077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4000" b="1" spc="600">
                <a:latin typeface="幼圆" pitchFamily="49" charset="-122"/>
                <a:ea typeface="幼圆" pitchFamily="49" charset="-122"/>
              </a:defRPr>
            </a:lvl1pPr>
          </a:lstStyle>
          <a:p>
            <a:r>
              <a:rPr lang="zh-CN" altLang="en-US" dirty="0">
                <a:solidFill>
                  <a:prstClr val="black"/>
                </a:solidFill>
              </a:rPr>
              <a:t>印象笔记：</a:t>
            </a:r>
            <a:r>
              <a:rPr lang="zh-CN" altLang="en-US" sz="3200" dirty="0">
                <a:solidFill>
                  <a:prstClr val="black"/>
                </a:solidFill>
              </a:rPr>
              <a:t>墨笔、宝盖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34240" y="1916832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00B05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墨笔</a:t>
            </a:r>
          </a:p>
        </p:txBody>
      </p:sp>
      <p:sp>
        <p:nvSpPr>
          <p:cNvPr id="8" name="矩形 7"/>
          <p:cNvSpPr/>
          <p:nvPr/>
        </p:nvSpPr>
        <p:spPr>
          <a:xfrm>
            <a:off x="7824192" y="1899677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dirty="0">
                <a:solidFill>
                  <a:srgbClr val="E3B651">
                    <a:lumMod val="75000"/>
                  </a:srgb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宝盖</a:t>
            </a:r>
          </a:p>
        </p:txBody>
      </p:sp>
      <p:sp>
        <p:nvSpPr>
          <p:cNvPr id="9" name="矩形 8"/>
          <p:cNvSpPr/>
          <p:nvPr/>
        </p:nvSpPr>
        <p:spPr>
          <a:xfrm>
            <a:off x="2404726" y="2795447"/>
            <a:ext cx="3259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iPad </a:t>
            </a:r>
            <a:r>
              <a:rPr lang="zh-CN" alt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上最赞的</a:t>
            </a:r>
            <a:r>
              <a:rPr lang="zh-CN" alt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手写应用</a:t>
            </a:r>
            <a:endParaRPr lang="en-US" altLang="zh-CN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430636" y="3548624"/>
            <a:ext cx="323331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1</a:t>
            </a:r>
            <a:r>
              <a:rPr lang="zh-CN" altLang="en-US" sz="2000" b="1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、纸张无限长</a:t>
            </a:r>
            <a:endParaRPr lang="en-US" altLang="zh-CN" sz="2000" b="1" dirty="0">
              <a:solidFill>
                <a:prstClr val="black"/>
              </a:solidFill>
              <a:latin typeface="幼圆" pitchFamily="49" charset="-122"/>
              <a:ea typeface="幼圆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2</a:t>
            </a:r>
            <a:r>
              <a:rPr lang="zh-CN" altLang="en-US" sz="2000" b="1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、全屏书写，清空干扰</a:t>
            </a:r>
            <a:endParaRPr lang="en-US" altLang="zh-CN" sz="2000" b="1" dirty="0">
              <a:solidFill>
                <a:prstClr val="black"/>
              </a:solidFill>
              <a:latin typeface="幼圆" pitchFamily="49" charset="-122"/>
              <a:ea typeface="幼圆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3</a:t>
            </a:r>
            <a:r>
              <a:rPr lang="zh-CN" altLang="en-US" sz="2000" b="1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、放大细节，尽情书写</a:t>
            </a:r>
            <a:endParaRPr lang="en-US" altLang="zh-CN" sz="2000" b="1" dirty="0">
              <a:solidFill>
                <a:prstClr val="black"/>
              </a:solidFill>
              <a:latin typeface="幼圆" pitchFamily="49" charset="-122"/>
              <a:ea typeface="幼圆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4</a:t>
            </a:r>
            <a:r>
              <a:rPr lang="zh-CN" altLang="en-US" sz="2000" b="1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、你的手写，字字可搜索</a:t>
            </a:r>
            <a:endParaRPr lang="en-US" altLang="zh-CN" sz="2000" b="1" dirty="0">
              <a:solidFill>
                <a:prstClr val="black"/>
              </a:solidFill>
              <a:latin typeface="幼圆" pitchFamily="49" charset="-122"/>
              <a:ea typeface="幼圆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5</a:t>
            </a:r>
            <a:r>
              <a:rPr lang="zh-CN" altLang="en-US" sz="2000" b="1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、随心保存，高效管理</a:t>
            </a:r>
          </a:p>
        </p:txBody>
      </p:sp>
      <p:sp>
        <p:nvSpPr>
          <p:cNvPr id="11" name="矩形 10"/>
          <p:cNvSpPr/>
          <p:nvPr/>
        </p:nvSpPr>
        <p:spPr>
          <a:xfrm>
            <a:off x="6593282" y="2750145"/>
            <a:ext cx="367240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sz="2000" dirty="0">
                <a:solidFill>
                  <a:prstClr val="black"/>
                </a:solidFill>
              </a:rPr>
              <a:t>    把印象笔记里面的文字、视频、图片等学习资料变成</a:t>
            </a:r>
            <a:r>
              <a:rPr lang="zh-CN" altLang="en-US" sz="2800" b="1" dirty="0">
                <a:solidFill>
                  <a:srgbClr val="C00000"/>
                </a:solidFill>
              </a:rPr>
              <a:t>趣味的考卷</a:t>
            </a:r>
            <a:r>
              <a:rPr lang="zh-CN" altLang="en-US" sz="2000" dirty="0">
                <a:solidFill>
                  <a:prstClr val="black"/>
                </a:solidFill>
              </a:rPr>
              <a:t>。</a:t>
            </a:r>
            <a:endParaRPr lang="en-US" altLang="zh-CN" sz="20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sz="2000" dirty="0">
                <a:solidFill>
                  <a:prstClr val="black"/>
                </a:solidFill>
              </a:rPr>
              <a:t>    复习时，只需打开</a:t>
            </a:r>
            <a:r>
              <a:rPr lang="en-US" altLang="zh-CN" sz="2000" dirty="0">
                <a:solidFill>
                  <a:prstClr val="black"/>
                </a:solidFill>
              </a:rPr>
              <a:t>iPad</a:t>
            </a:r>
            <a:r>
              <a:rPr lang="zh-CN" altLang="en-US" sz="2000" dirty="0">
                <a:solidFill>
                  <a:prstClr val="black"/>
                </a:solidFill>
              </a:rPr>
              <a:t>的</a:t>
            </a:r>
            <a:r>
              <a:rPr lang="en-US" altLang="zh-CN" sz="2000" dirty="0">
                <a:solidFill>
                  <a:prstClr val="black"/>
                </a:solidFill>
              </a:rPr>
              <a:t>Smart Cover</a:t>
            </a:r>
            <a:r>
              <a:rPr lang="zh-CN" altLang="en-US" sz="2000" dirty="0">
                <a:solidFill>
                  <a:prstClr val="black"/>
                </a:solidFill>
              </a:rPr>
              <a:t>或者使用程序自带的虚拟</a:t>
            </a:r>
            <a:r>
              <a:rPr lang="en-US" altLang="zh-CN" sz="2000" dirty="0">
                <a:solidFill>
                  <a:prstClr val="black"/>
                </a:solidFill>
              </a:rPr>
              <a:t>Smart Cover</a:t>
            </a:r>
            <a:r>
              <a:rPr lang="zh-CN" altLang="en-US" sz="2000" dirty="0">
                <a:solidFill>
                  <a:prstClr val="black"/>
                </a:solidFill>
              </a:rPr>
              <a:t>就可以实现。</a:t>
            </a:r>
          </a:p>
        </p:txBody>
      </p:sp>
    </p:spTree>
    <p:extLst>
      <p:ext uri="{BB962C8B-B14F-4D97-AF65-F5344CB8AC3E}">
        <p14:creationId xmlns:p14="http://schemas.microsoft.com/office/powerpoint/2010/main" val="231625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印象笔记使用案例（一）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215681" y="3068960"/>
            <a:ext cx="552587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06600"/>
                </a:solidFill>
              </a:rPr>
              <a:t>印象笔记</a:t>
            </a:r>
            <a:endParaRPr lang="en-US" altLang="zh-CN" sz="3200" b="1" dirty="0">
              <a:solidFill>
                <a:srgbClr val="006600"/>
              </a:solidFill>
            </a:endParaRPr>
          </a:p>
          <a:p>
            <a:pPr algn="ctr"/>
            <a:r>
              <a:rPr lang="en-US" altLang="zh-CN" sz="3200" b="1" dirty="0">
                <a:solidFill>
                  <a:srgbClr val="006600"/>
                </a:solidFill>
              </a:rPr>
              <a:t>                            ——</a:t>
            </a:r>
            <a:r>
              <a:rPr lang="zh-CN" altLang="en-US" sz="3200" b="1" dirty="0">
                <a:solidFill>
                  <a:srgbClr val="006600"/>
                </a:solidFill>
              </a:rPr>
              <a:t>科研助手</a:t>
            </a:r>
          </a:p>
        </p:txBody>
      </p:sp>
    </p:spTree>
    <p:extLst>
      <p:ext uri="{BB962C8B-B14F-4D97-AF65-F5344CB8AC3E}">
        <p14:creationId xmlns:p14="http://schemas.microsoft.com/office/powerpoint/2010/main" val="289196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6"/>
          <a:stretch/>
        </p:blipFill>
        <p:spPr bwMode="auto">
          <a:xfrm>
            <a:off x="1524000" y="159496"/>
            <a:ext cx="9147566" cy="648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08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028" y="5882"/>
            <a:ext cx="9161972" cy="68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4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756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37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172" y="13285"/>
            <a:ext cx="9153829" cy="686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86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92" y="-17859"/>
            <a:ext cx="9157609" cy="686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41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510" y="808"/>
            <a:ext cx="9146490" cy="685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49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14400">
              <a:lnSpc>
                <a:spcPct val="150000"/>
              </a:lnSpc>
              <a:spcBef>
                <a:spcPts val="0"/>
              </a:spcBef>
            </a:pPr>
            <a:r>
              <a:rPr lang="zh-CN" altLang="en-US" b="1" spc="600" dirty="0">
                <a:ln>
                  <a:noFill/>
                </a:ln>
                <a:solidFill>
                  <a:prstClr val="black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云笔记 </a:t>
            </a:r>
            <a:r>
              <a:rPr lang="zh-CN" altLang="en-US" sz="3200" b="1" spc="600" dirty="0">
                <a:ln>
                  <a:noFill/>
                </a:ln>
                <a:solidFill>
                  <a:prstClr val="black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之 </a:t>
            </a:r>
            <a:r>
              <a:rPr lang="zh-CN" altLang="en-US" sz="2800" b="1" spc="60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印象笔记</a:t>
            </a:r>
            <a:endParaRPr lang="zh-CN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96077" y="2878231"/>
            <a:ext cx="2808312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2400" b="1" dirty="0">
                <a:latin typeface="幼圆" panose="02010509060101010101" pitchFamily="49" charset="-122"/>
                <a:ea typeface="幼圆" panose="02010509060101010101" pitchFamily="49" charset="-122"/>
              </a:rPr>
              <a:t>个人知识管理工具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610" y="3987950"/>
            <a:ext cx="1384090" cy="1384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670" y="3987966"/>
            <a:ext cx="1385250" cy="1385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141" y="3986790"/>
            <a:ext cx="1390598" cy="13852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5391" y="3987950"/>
            <a:ext cx="1233782" cy="1384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1182" y="3987950"/>
            <a:ext cx="1361149" cy="1384090"/>
          </a:xfrm>
          <a:prstGeom prst="rect">
            <a:avLst/>
          </a:prstGeom>
        </p:spPr>
      </p:pic>
      <p:sp>
        <p:nvSpPr>
          <p:cNvPr id="10" name="TextBox 2"/>
          <p:cNvSpPr txBox="1"/>
          <p:nvPr/>
        </p:nvSpPr>
        <p:spPr>
          <a:xfrm>
            <a:off x="2531141" y="5462767"/>
            <a:ext cx="139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B0F0"/>
                </a:solidFill>
                <a:latin typeface="幼圆" pitchFamily="49" charset="-122"/>
                <a:ea typeface="幼圆" pitchFamily="49" charset="-122"/>
              </a:rPr>
              <a:t>有道云笔记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3990670" y="5462767"/>
            <a:ext cx="13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70C0"/>
                </a:solidFill>
                <a:latin typeface="幼圆" pitchFamily="49" charset="-122"/>
                <a:ea typeface="幼圆" pitchFamily="49" charset="-122"/>
              </a:rPr>
              <a:t>为知笔记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5574591" y="546276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幼圆" pitchFamily="49" charset="-122"/>
                <a:ea typeface="幼圆" pitchFamily="49" charset="-122"/>
              </a:rPr>
              <a:t>印象笔记</a:t>
            </a:r>
          </a:p>
        </p:txBody>
      </p:sp>
      <p:sp>
        <p:nvSpPr>
          <p:cNvPr id="13" name="TextBox 11"/>
          <p:cNvSpPr txBox="1"/>
          <p:nvPr/>
        </p:nvSpPr>
        <p:spPr>
          <a:xfrm>
            <a:off x="6966218" y="546276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660066"/>
                </a:solidFill>
                <a:ea typeface="幼圆" pitchFamily="49" charset="-122"/>
              </a:rPr>
              <a:t>One Note</a:t>
            </a:r>
            <a:endParaRPr lang="zh-CN" altLang="en-US" b="1" dirty="0">
              <a:solidFill>
                <a:srgbClr val="660066"/>
              </a:solidFill>
              <a:ea typeface="幼圆" pitchFamily="49" charset="-122"/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8335691" y="546276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B050"/>
                </a:solidFill>
                <a:latin typeface="幼圆" pitchFamily="49" charset="-122"/>
                <a:ea typeface="幼圆" pitchFamily="49" charset="-122"/>
              </a:rPr>
              <a:t>麦库记事</a:t>
            </a:r>
          </a:p>
        </p:txBody>
      </p:sp>
    </p:spTree>
    <p:extLst>
      <p:ext uri="{BB962C8B-B14F-4D97-AF65-F5344CB8AC3E}">
        <p14:creationId xmlns:p14="http://schemas.microsoft.com/office/powerpoint/2010/main" val="423536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印象笔记使用案例 推介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423592" y="2916233"/>
            <a:ext cx="5650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06600"/>
                </a:solidFill>
              </a:rPr>
              <a:t>难</a:t>
            </a:r>
            <a:r>
              <a:rPr lang="zh-CN" altLang="en-US" sz="3200" dirty="0">
                <a:solidFill>
                  <a:prstClr val="black"/>
                </a:solidFill>
              </a:rPr>
              <a:t>也</a:t>
            </a:r>
            <a:r>
              <a:rPr lang="zh-CN" altLang="en-US" sz="3200" b="1" dirty="0">
                <a:solidFill>
                  <a:srgbClr val="006600"/>
                </a:solidFill>
              </a:rPr>
              <a:t>不难 </a:t>
            </a:r>
            <a:r>
              <a:rPr lang="en-US" altLang="zh-CN" sz="3200" b="1" dirty="0">
                <a:solidFill>
                  <a:prstClr val="black"/>
                </a:solidFill>
              </a:rPr>
              <a:t>|</a:t>
            </a:r>
            <a:r>
              <a:rPr lang="en-US" altLang="zh-CN" sz="3200" b="1" dirty="0">
                <a:solidFill>
                  <a:srgbClr val="006600"/>
                </a:solidFill>
              </a:rPr>
              <a:t> </a:t>
            </a:r>
            <a:r>
              <a:rPr lang="zh-CN" altLang="en-US" sz="3200" dirty="0">
                <a:solidFill>
                  <a:prstClr val="black"/>
                </a:solidFill>
              </a:rPr>
              <a:t>我的</a:t>
            </a:r>
            <a:r>
              <a:rPr lang="zh-CN" altLang="en-US" sz="3200" b="1" dirty="0">
                <a:solidFill>
                  <a:srgbClr val="006600"/>
                </a:solidFill>
              </a:rPr>
              <a:t>哈佛申请</a:t>
            </a:r>
            <a:r>
              <a:rPr lang="zh-CN" altLang="en-US" sz="3200" dirty="0">
                <a:solidFill>
                  <a:prstClr val="black"/>
                </a:solidFill>
              </a:rPr>
              <a:t>之路</a:t>
            </a:r>
            <a:r>
              <a:rPr lang="zh-CN" altLang="en-US" sz="3200" b="1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6" name="矩形 5"/>
          <p:cNvSpPr/>
          <p:nvPr/>
        </p:nvSpPr>
        <p:spPr>
          <a:xfrm>
            <a:off x="2423592" y="3564305"/>
            <a:ext cx="43011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06600"/>
                </a:solidFill>
              </a:rPr>
              <a:t>印象</a:t>
            </a:r>
            <a:r>
              <a:rPr lang="zh-CN" altLang="en-US" sz="3200" b="1" dirty="0" smtClean="0">
                <a:solidFill>
                  <a:srgbClr val="006600"/>
                </a:solidFill>
              </a:rPr>
              <a:t>笔记</a:t>
            </a:r>
            <a:r>
              <a:rPr lang="en-US" altLang="zh-CN" sz="3200" b="1" dirty="0" smtClean="0">
                <a:solidFill>
                  <a:srgbClr val="006600"/>
                </a:solidFill>
              </a:rPr>
              <a:t>——</a:t>
            </a:r>
            <a:r>
              <a:rPr lang="zh-CN" altLang="en-US" sz="3200" b="1" dirty="0">
                <a:solidFill>
                  <a:srgbClr val="006600"/>
                </a:solidFill>
              </a:rPr>
              <a:t>读书笔记</a:t>
            </a:r>
          </a:p>
        </p:txBody>
      </p:sp>
      <p:sp>
        <p:nvSpPr>
          <p:cNvPr id="7" name="矩形 6"/>
          <p:cNvSpPr/>
          <p:nvPr/>
        </p:nvSpPr>
        <p:spPr>
          <a:xfrm>
            <a:off x="2423592" y="4212377"/>
            <a:ext cx="3991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06600"/>
                </a:solidFill>
              </a:rPr>
              <a:t>印象</a:t>
            </a:r>
            <a:r>
              <a:rPr lang="zh-CN" altLang="en-US" sz="3200" b="1" dirty="0" smtClean="0">
                <a:solidFill>
                  <a:srgbClr val="006600"/>
                </a:solidFill>
              </a:rPr>
              <a:t>笔记 </a:t>
            </a:r>
            <a:r>
              <a:rPr lang="en-US" altLang="zh-CN" sz="3200" b="1" dirty="0" smtClean="0">
                <a:solidFill>
                  <a:srgbClr val="006600"/>
                </a:solidFill>
              </a:rPr>
              <a:t>——</a:t>
            </a:r>
            <a:r>
              <a:rPr lang="zh-CN" altLang="en-US" sz="3200" b="1" dirty="0">
                <a:solidFill>
                  <a:srgbClr val="006600"/>
                </a:solidFill>
              </a:rPr>
              <a:t>整理术</a:t>
            </a:r>
          </a:p>
        </p:txBody>
      </p:sp>
      <p:sp>
        <p:nvSpPr>
          <p:cNvPr id="8" name="矩形 7"/>
          <p:cNvSpPr/>
          <p:nvPr/>
        </p:nvSpPr>
        <p:spPr>
          <a:xfrm>
            <a:off x="2423592" y="4860449"/>
            <a:ext cx="44037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06600"/>
                </a:solidFill>
              </a:rPr>
              <a:t>印象</a:t>
            </a:r>
            <a:r>
              <a:rPr lang="zh-CN" altLang="en-US" sz="3200" b="1" dirty="0" smtClean="0">
                <a:solidFill>
                  <a:srgbClr val="006600"/>
                </a:solidFill>
              </a:rPr>
              <a:t>笔记 </a:t>
            </a:r>
            <a:r>
              <a:rPr lang="en-US" altLang="zh-CN" sz="3200" b="1" dirty="0" smtClean="0">
                <a:solidFill>
                  <a:srgbClr val="006600"/>
                </a:solidFill>
              </a:rPr>
              <a:t>——</a:t>
            </a:r>
            <a:r>
              <a:rPr lang="zh-CN" altLang="en-US" sz="3200" b="1" dirty="0">
                <a:solidFill>
                  <a:srgbClr val="006600"/>
                </a:solidFill>
              </a:rPr>
              <a:t>人生剪藏</a:t>
            </a:r>
          </a:p>
        </p:txBody>
      </p:sp>
    </p:spTree>
    <p:extLst>
      <p:ext uri="{BB962C8B-B14F-4D97-AF65-F5344CB8AC3E}">
        <p14:creationId xmlns:p14="http://schemas.microsoft.com/office/powerpoint/2010/main" val="202408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14400">
              <a:lnSpc>
                <a:spcPct val="150000"/>
              </a:lnSpc>
              <a:spcBef>
                <a:spcPts val="0"/>
              </a:spcBef>
            </a:pPr>
            <a:r>
              <a:rPr lang="en-US" altLang="zh-CN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Tips</a:t>
            </a:r>
            <a:endParaRPr lang="zh-CN" altLang="en-US" b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3093" y1="62626" x2="1031" y2="15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565" y="1052736"/>
            <a:ext cx="980461" cy="1000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7648" y="2636912"/>
            <a:ext cx="63738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800" b="1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操作简单、贵在坚持</a:t>
            </a:r>
            <a:endParaRPr lang="en-US" altLang="zh-CN" sz="2800" b="1" dirty="0">
              <a:solidFill>
                <a:prstClr val="black"/>
              </a:solidFill>
              <a:latin typeface="幼圆" pitchFamily="49" charset="-122"/>
              <a:ea typeface="幼圆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800" b="1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版面编排无需过度关注</a:t>
            </a:r>
            <a:endParaRPr lang="en-US" altLang="zh-CN" sz="2800" b="1" dirty="0">
              <a:solidFill>
                <a:prstClr val="black"/>
              </a:solidFill>
              <a:latin typeface="幼圆" pitchFamily="49" charset="-122"/>
              <a:ea typeface="幼圆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800" b="1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自下向上分类法：</a:t>
            </a:r>
            <a:r>
              <a:rPr lang="zh-CN" altLang="en-US" sz="2000" b="1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未分类</a:t>
            </a:r>
            <a:r>
              <a:rPr lang="en-US" altLang="zh-CN" sz="2000" b="1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-</a:t>
            </a:r>
            <a:r>
              <a:rPr lang="zh-CN" altLang="en-US" sz="2000" b="1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特征分类</a:t>
            </a:r>
            <a:endParaRPr lang="en-US" altLang="zh-CN" sz="2800" b="1" dirty="0">
              <a:solidFill>
                <a:prstClr val="black"/>
              </a:solidFill>
              <a:latin typeface="幼圆" pitchFamily="49" charset="-122"/>
              <a:ea typeface="幼圆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800" b="1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定期归纳整理：</a:t>
            </a:r>
            <a:r>
              <a:rPr lang="zh-CN" altLang="en-US" sz="2000" b="1" dirty="0">
                <a:solidFill>
                  <a:prstClr val="black"/>
                </a:solidFill>
                <a:latin typeface="幼圆" pitchFamily="49" charset="-122"/>
                <a:ea typeface="幼圆" pitchFamily="49" charset="-122"/>
              </a:rPr>
              <a:t>分组、合并、标签、链接</a:t>
            </a:r>
          </a:p>
        </p:txBody>
      </p:sp>
    </p:spTree>
    <p:extLst>
      <p:ext uri="{BB962C8B-B14F-4D97-AF65-F5344CB8AC3E}">
        <p14:creationId xmlns:p14="http://schemas.microsoft.com/office/powerpoint/2010/main" val="205780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169745" y="2900843"/>
            <a:ext cx="40222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hlinkClick r:id="rId2"/>
              </a:rPr>
              <a:t>http://blog.yinxiang.com/</a:t>
            </a:r>
            <a:endParaRPr lang="en-US" altLang="zh-CN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</a:t>
            </a:r>
            <a:r>
              <a:rPr lang="zh-CN" alt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印象笔记官方微信</a:t>
            </a:r>
          </a:p>
        </p:txBody>
      </p:sp>
      <p:pic>
        <p:nvPicPr>
          <p:cNvPr id="6" name="图片 5" descr="印象笔记博客 | 印象笔记的最新消息和推荐用法 - 360安全浏览器 7.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" t="16105" r="2400" b="3104"/>
          <a:stretch/>
        </p:blipFill>
        <p:spPr>
          <a:xfrm>
            <a:off x="22945" y="620688"/>
            <a:ext cx="8124141" cy="5760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149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03" y="427555"/>
            <a:ext cx="4429841" cy="6040692"/>
          </a:xfrm>
          <a:prstGeom prst="rect">
            <a:avLst/>
          </a:prstGeom>
        </p:spPr>
      </p:pic>
      <p:pic>
        <p:nvPicPr>
          <p:cNvPr id="17410" name="Picture 2" descr="c:\documents and settings\administrator\application data\360se6\User Data\temp\8bb60989tw1en77hbarwrj20890cfj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47134"/>
            <a:ext cx="4519141" cy="6801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30663" y="3068960"/>
            <a:ext cx="4253570" cy="13388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Comic Sans MS" panose="030F0702030302020204" pitchFamily="66" charset="0"/>
              </a:rPr>
              <a:t>办公电话：</a:t>
            </a:r>
            <a:r>
              <a:rPr lang="en-US" altLang="zh-CN" b="1" dirty="0" smtClean="0">
                <a:latin typeface="Comic Sans MS" panose="030F0702030302020204" pitchFamily="66" charset="0"/>
              </a:rPr>
              <a:t>23508627</a:t>
            </a:r>
            <a:endParaRPr lang="en-US" altLang="zh-CN" b="1" dirty="0"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latin typeface="Comic Sans MS" panose="030F0702030302020204" pitchFamily="66" charset="0"/>
              </a:rPr>
              <a:t>QQ</a:t>
            </a:r>
            <a:r>
              <a:rPr lang="zh-CN" altLang="en-US" b="1" dirty="0">
                <a:latin typeface="Comic Sans MS" panose="030F0702030302020204" pitchFamily="66" charset="0"/>
              </a:rPr>
              <a:t>：</a:t>
            </a:r>
            <a:r>
              <a:rPr lang="en-US" altLang="zh-CN" b="1" dirty="0">
                <a:latin typeface="Comic Sans MS" panose="030F0702030302020204" pitchFamily="66" charset="0"/>
              </a:rPr>
              <a:t>404889199</a:t>
            </a: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Comic Sans MS" panose="030F0702030302020204" pitchFamily="66" charset="0"/>
              </a:rPr>
              <a:t>邮箱：</a:t>
            </a:r>
            <a:r>
              <a:rPr lang="en-US" altLang="zh-CN" b="1" dirty="0">
                <a:latin typeface="Comic Sans MS" panose="030F0702030302020204" pitchFamily="66" charset="0"/>
              </a:rPr>
              <a:t>wangjun2012@nankai.edu.cn</a:t>
            </a:r>
            <a:endParaRPr lang="zh-CN" altLang="en-US" b="1" dirty="0">
              <a:latin typeface="Comic Sans MS" panose="030F0702030302020204" pitchFamily="66" charset="0"/>
            </a:endParaRPr>
          </a:p>
        </p:txBody>
      </p:sp>
      <p:sp>
        <p:nvSpPr>
          <p:cNvPr id="3" name="AutoShape 2" descr="http://img3.imgtn.bdimg.com/it/u=122976225,1192368168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86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516471"/>
            <a:ext cx="7272808" cy="485674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91544" y="5302950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单一的知识是无法发挥效用的，除非我们能将之与我们过去累积的其他知识加以连结，一定要整理</a:t>
            </a:r>
            <a:r>
              <a:rPr lang="zh-CN" altLang="en-US" b="1" dirty="0">
                <a:latin typeface="方正舒体" panose="02010601030101010101" pitchFamily="2" charset="-122"/>
              </a:rPr>
              <a:t>知识</a:t>
            </a:r>
            <a:r>
              <a:rPr lang="zh-CN" altLang="en-US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并跟其它的知识连结，才能真正让知识发生作用</a:t>
            </a:r>
          </a:p>
        </p:txBody>
      </p:sp>
    </p:spTree>
    <p:extLst>
      <p:ext uri="{BB962C8B-B14F-4D97-AF65-F5344CB8AC3E}">
        <p14:creationId xmlns:p14="http://schemas.microsoft.com/office/powerpoint/2010/main" val="383942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spc="600" dirty="0">
                <a:ln>
                  <a:noFill/>
                </a:ln>
                <a:solidFill>
                  <a:prstClr val="black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印象笔记 </a:t>
            </a:r>
            <a:r>
              <a:rPr lang="zh-CN" altLang="en-US" sz="2800" b="1" spc="60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： 注册与安装</a:t>
            </a:r>
            <a:endParaRPr lang="zh-CN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79576" y="2636912"/>
            <a:ext cx="3168352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注册</a:t>
            </a:r>
            <a:endParaRPr lang="en-US" altLang="zh-CN" sz="2800" b="1" dirty="0">
              <a:solidFill>
                <a:schemeClr val="accent4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2400" dirty="0">
                <a:solidFill>
                  <a:schemeClr val="accent3">
                    <a:lumMod val="50000"/>
                  </a:schemeClr>
                </a:solidFill>
                <a:latin typeface="幼圆" pitchFamily="49" charset="-122"/>
                <a:ea typeface="幼圆" pitchFamily="49" charset="-122"/>
              </a:rPr>
              <a:t>印象笔记官网“</a:t>
            </a:r>
            <a:r>
              <a:rPr lang="en-US" altLang="zh-CN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幼圆" pitchFamily="49" charset="-122"/>
                <a:hlinkClick r:id="rId2"/>
              </a:rPr>
              <a:t>https://www.yinxiang.com/</a:t>
            </a:r>
            <a:r>
              <a:rPr lang="zh-CN" altLang="en-US" sz="2400" dirty="0">
                <a:solidFill>
                  <a:schemeClr val="accent3">
                    <a:lumMod val="50000"/>
                  </a:schemeClr>
                </a:solidFill>
                <a:latin typeface="幼圆" pitchFamily="49" charset="-122"/>
                <a:ea typeface="幼圆" pitchFamily="49" charset="-122"/>
              </a:rPr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44072" y="2564904"/>
            <a:ext cx="3168352" cy="3127142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安装</a:t>
            </a:r>
            <a:endParaRPr lang="en-US" altLang="zh-CN" sz="2800" dirty="0">
              <a:solidFill>
                <a:schemeClr val="accent4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2400" dirty="0">
                <a:solidFill>
                  <a:schemeClr val="accent3">
                    <a:lumMod val="50000"/>
                  </a:schemeClr>
                </a:solidFill>
                <a:latin typeface="幼圆" pitchFamily="49" charset="-122"/>
                <a:ea typeface="幼圆" pitchFamily="49" charset="-122"/>
              </a:rPr>
              <a:t>网页版</a:t>
            </a:r>
            <a:endParaRPr lang="en-US" altLang="zh-CN" sz="2400" dirty="0">
              <a:solidFill>
                <a:schemeClr val="accent3">
                  <a:lumMod val="50000"/>
                </a:schemeClr>
              </a:solidFill>
              <a:latin typeface="幼圆" pitchFamily="49" charset="-122"/>
              <a:ea typeface="幼圆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幼圆" pitchFamily="49" charset="-122"/>
              </a:rPr>
              <a:t>Windows</a:t>
            </a:r>
            <a:r>
              <a:rPr lang="zh-CN" altLang="en-US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幼圆" pitchFamily="49" charset="-122"/>
              </a:rPr>
              <a:t>客户端</a:t>
            </a:r>
            <a:endParaRPr lang="en-US" altLang="zh-CN" sz="2400" dirty="0">
              <a:solidFill>
                <a:schemeClr val="accent3">
                  <a:lumMod val="50000"/>
                </a:schemeClr>
              </a:solidFill>
              <a:latin typeface="Comic Sans MS" pitchFamily="66" charset="0"/>
              <a:ea typeface="幼圆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幼圆" pitchFamily="49" charset="-122"/>
              </a:rPr>
              <a:t>Android</a:t>
            </a:r>
            <a:r>
              <a:rPr lang="zh-CN" altLang="en-US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幼圆" pitchFamily="49" charset="-122"/>
              </a:rPr>
              <a:t>客户端</a:t>
            </a:r>
            <a:endParaRPr lang="en-US" altLang="zh-CN" sz="2400" dirty="0">
              <a:solidFill>
                <a:schemeClr val="accent3">
                  <a:lumMod val="50000"/>
                </a:schemeClr>
              </a:solidFill>
              <a:latin typeface="Comic Sans MS" pitchFamily="66" charset="0"/>
              <a:ea typeface="幼圆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幼圆" pitchFamily="49" charset="-122"/>
              </a:rPr>
              <a:t>苹果</a:t>
            </a:r>
            <a:r>
              <a:rPr lang="en-US" altLang="zh-CN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幼圆" pitchFamily="49" charset="-122"/>
              </a:rPr>
              <a:t>App Store</a:t>
            </a:r>
            <a:endParaRPr lang="zh-CN" altLang="en-US" sz="2400" dirty="0">
              <a:solidFill>
                <a:schemeClr val="accent3">
                  <a:lumMod val="50000"/>
                </a:schemeClr>
              </a:solidFill>
              <a:latin typeface="Comic Sans MS" pitchFamily="66" charset="0"/>
              <a:ea typeface="幼圆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054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22044" t="18500" r="22437" b="6600"/>
          <a:stretch/>
        </p:blipFill>
        <p:spPr>
          <a:xfrm>
            <a:off x="1559496" y="17909"/>
            <a:ext cx="9204238" cy="684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9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68696" y="260648"/>
            <a:ext cx="4649715" cy="906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界面简介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2800" b="4801"/>
          <a:stretch/>
        </p:blipFill>
        <p:spPr>
          <a:xfrm>
            <a:off x="839416" y="1357487"/>
            <a:ext cx="10583144" cy="550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Decatur">
  <a:themeElements>
    <a:clrScheme name="Decatur">
      <a:dk1>
        <a:sysClr val="windowText" lastClr="000000"/>
      </a:dk1>
      <a:lt1>
        <a:sysClr val="window" lastClr="FFFFFF"/>
      </a:lt1>
      <a:dk2>
        <a:srgbClr val="55554A"/>
      </a:dk2>
      <a:lt2>
        <a:srgbClr val="D7DAE1"/>
      </a:lt2>
      <a:accent1>
        <a:srgbClr val="F4680B"/>
      </a:accent1>
      <a:accent2>
        <a:srgbClr val="ABB19F"/>
      </a:accent2>
      <a:accent3>
        <a:srgbClr val="948774"/>
      </a:accent3>
      <a:accent4>
        <a:srgbClr val="7EB8E7"/>
      </a:accent4>
      <a:accent5>
        <a:srgbClr val="E3B651"/>
      </a:accent5>
      <a:accent6>
        <a:srgbClr val="96756C"/>
      </a:accent6>
      <a:hlink>
        <a:srgbClr val="66AACD"/>
      </a:hlink>
      <a:folHlink>
        <a:srgbClr val="809DB3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环保">
  <a:themeElements>
    <a:clrScheme name="环保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环保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环保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5347</TotalTime>
  <Words>2151</Words>
  <Application>Microsoft Office PowerPoint</Application>
  <PresentationFormat>宽屏</PresentationFormat>
  <Paragraphs>206</Paragraphs>
  <Slides>64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64</vt:i4>
      </vt:variant>
    </vt:vector>
  </HeadingPairs>
  <TitlesOfParts>
    <vt:vector size="85" baseType="lpstr">
      <vt:lpstr>等线</vt:lpstr>
      <vt:lpstr>等线 Light</vt:lpstr>
      <vt:lpstr>方正舒体</vt:lpstr>
      <vt:lpstr>华文行楷</vt:lpstr>
      <vt:lpstr>华文琥珀</vt:lpstr>
      <vt:lpstr>隶书</vt:lpstr>
      <vt:lpstr>宋体</vt:lpstr>
      <vt:lpstr>微软雅黑</vt:lpstr>
      <vt:lpstr>幼圆</vt:lpstr>
      <vt:lpstr>Arial</vt:lpstr>
      <vt:lpstr>Bodoni MT Condensed</vt:lpstr>
      <vt:lpstr>Calibri</vt:lpstr>
      <vt:lpstr>Comic Sans MS</vt:lpstr>
      <vt:lpstr>Courier New</vt:lpstr>
      <vt:lpstr>Franklin Gothic Book</vt:lpstr>
      <vt:lpstr>Garamond</vt:lpstr>
      <vt:lpstr>Times New Roman</vt:lpstr>
      <vt:lpstr>Wingdings</vt:lpstr>
      <vt:lpstr>1_Decatur</vt:lpstr>
      <vt:lpstr>环保</vt:lpstr>
      <vt:lpstr>Office 主题​​</vt:lpstr>
      <vt:lpstr>管理知识、捕捉灵感</vt:lpstr>
      <vt:lpstr>PowerPoint 演示文稿</vt:lpstr>
      <vt:lpstr>信息及知识管理</vt:lpstr>
      <vt:lpstr>信息及知识管理</vt:lpstr>
      <vt:lpstr>信息及知识管理</vt:lpstr>
      <vt:lpstr>云笔记 之 印象笔记</vt:lpstr>
      <vt:lpstr>印象笔记 ： 注册与安装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印象笔记：高效的信息收集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组织与管理：笔记本</vt:lpstr>
      <vt:lpstr>PowerPoint 演示文稿</vt:lpstr>
      <vt:lpstr>PowerPoint 演示文稿</vt:lpstr>
      <vt:lpstr>组织与管理：标签</vt:lpstr>
      <vt:lpstr>PowerPoint 演示文稿</vt:lpstr>
      <vt:lpstr>组织与管理：搜索</vt:lpstr>
      <vt:lpstr>PowerPoint 演示文稿</vt:lpstr>
      <vt:lpstr>PowerPoint 演示文稿</vt:lpstr>
      <vt:lpstr>Tips——合并笔记</vt:lpstr>
      <vt:lpstr>印象笔记：分享</vt:lpstr>
      <vt:lpstr>PowerPoint 演示文稿</vt:lpstr>
      <vt:lpstr>PowerPoint 演示文稿</vt:lpstr>
      <vt:lpstr>印象笔记：其他功能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印象笔记使用案例（一）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印象笔记使用案例 推介</vt:lpstr>
      <vt:lpstr>Tips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管理知识、捕捉灵感——“印象笔记”入门</dc:title>
  <dc:creator>Administrator</dc:creator>
  <cp:lastModifiedBy>User</cp:lastModifiedBy>
  <cp:revision>186</cp:revision>
  <dcterms:modified xsi:type="dcterms:W3CDTF">2019-05-16T03:29:39Z</dcterms:modified>
</cp:coreProperties>
</file>